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60" r:id="rId2"/>
    <p:sldId id="268" r:id="rId3"/>
    <p:sldId id="262" r:id="rId4"/>
    <p:sldId id="263" r:id="rId5"/>
    <p:sldId id="261" r:id="rId6"/>
    <p:sldId id="264" r:id="rId7"/>
    <p:sldId id="265" r:id="rId8"/>
    <p:sldId id="266" r:id="rId9"/>
    <p:sldId id="267" r:id="rId10"/>
  </p:sldIdLst>
  <p:sldSz cx="9144000" cy="6858000" type="screen4x3"/>
  <p:notesSz cx="6858000" cy="9144000"/>
  <p:embeddedFontLst>
    <p:embeddedFont>
      <p:font typeface="Arvo" panose="020B0604020202020204" charset="0"/>
      <p:regular r:id="rId11"/>
      <p:bold r:id="rId12"/>
      <p:italic r:id="rId13"/>
      <p:boldItalic r:id="rId14"/>
    </p:embeddedFont>
    <p:embeddedFont>
      <p:font typeface="Bahnschrift SemiBold Condensed" panose="020B0502040204020203" pitchFamily="34" charset="0"/>
      <p:bold r:id="rId15"/>
    </p:embeddedFont>
    <p:embeddedFont>
      <p:font typeface="Bahnschrift SemiBold SemiConden" panose="020B0502040204020203" pitchFamily="34" charset="0"/>
      <p:bold r:id="rId16"/>
    </p:embeddedFont>
    <p:embeddedFont>
      <p:font typeface="Bahnschrift SemiLight SemiConde" panose="020B0502040204020203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0C539D"/>
    <a:srgbClr val="F3B417"/>
    <a:srgbClr val="F0C71A"/>
    <a:srgbClr val="F59B17"/>
    <a:srgbClr val="78CDE2"/>
    <a:srgbClr val="083667"/>
    <a:srgbClr val="D26F00"/>
    <a:srgbClr val="F7CD12"/>
    <a:srgbClr val="D1A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EF99F-EDB4-4510-93BC-359EFE34279F}" type="doc">
      <dgm:prSet loTypeId="urn:microsoft.com/office/officeart/2005/8/layout/cycle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7EADB8-6154-4145-AC9B-A7B8F7E7CE7F}">
      <dgm:prSet phldrT="[Текст]" custT="1"/>
      <dgm:spPr/>
      <dgm:t>
        <a:bodyPr/>
        <a:lstStyle/>
        <a:p>
          <a:pPr algn="ctr"/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Заказчик</a:t>
          </a:r>
        </a:p>
      </dgm:t>
    </dgm:pt>
    <dgm:pt modelId="{B42A11B2-D6C2-4569-A47A-10B7864BDB93}" type="parTrans" cxnId="{9C7F2BCA-824D-43D6-BEED-A7ACBCF62D2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0C752-D91E-4887-BE3B-327F220531C4}" type="sibTrans" cxnId="{9C7F2BCA-824D-43D6-BEED-A7ACBCF62D2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DCAB3-20E7-4FBB-94DD-7605B3B9E489}">
      <dgm:prSet phldrT="[Текст]" custT="1"/>
      <dgm:spPr/>
      <dgm:t>
        <a:bodyPr/>
        <a:lstStyle/>
        <a:p>
          <a:pPr algn="ctr"/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заказа</a:t>
          </a:r>
        </a:p>
      </dgm:t>
    </dgm:pt>
    <dgm:pt modelId="{23682CA1-3500-4C13-BEAC-D7A7C732884C}" type="parTrans" cxnId="{D64FD3AD-BCCA-426D-A9B8-388E2690186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BC051-8377-4DD6-B4E8-EBC9FB88AB8A}" type="sibTrans" cxnId="{D64FD3AD-BCCA-426D-A9B8-388E2690186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49825-1977-43AD-90B6-C93F89000CFE}">
      <dgm:prSet phldrT="[Текст]" custT="1"/>
      <dgm:spPr/>
      <dgm:t>
        <a:bodyPr/>
        <a:lstStyle/>
        <a:p>
          <a:pPr algn="ctr"/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Платформа</a:t>
          </a:r>
        </a:p>
      </dgm:t>
    </dgm:pt>
    <dgm:pt modelId="{FBBA5874-4B2A-44BD-8CCA-5D61881C7C70}" type="parTrans" cxnId="{42B86BE2-3BEF-4CF7-9488-3E724C032C4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B5543-0D6E-42E7-94BC-C5E7CE2D95EC}" type="sibTrans" cxnId="{42B86BE2-3BEF-4CF7-9488-3E724C032C4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FD03B8-C541-48C9-8976-725F13F86A35}">
      <dgm:prSet phldrT="[Текст]" custT="1"/>
      <dgm:spPr/>
      <dgm:t>
        <a:bodyPr/>
        <a:lstStyle/>
        <a:p>
          <a:pPr algn="ctr"/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информации</a:t>
          </a:r>
        </a:p>
      </dgm:t>
    </dgm:pt>
    <dgm:pt modelId="{3DEAC7C5-F7C3-4A24-A631-EEB8FE9F8F30}" type="parTrans" cxnId="{E3C17011-952C-43EF-8B77-CE5AB3AAF0A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412A1-37DC-4EFA-913D-1BE4436430D7}" type="sibTrans" cxnId="{E3C17011-952C-43EF-8B77-CE5AB3AAF0A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9E883-E0D0-46E8-ADC0-403D327BC5BF}">
      <dgm:prSet phldrT="[Текст]" custT="1"/>
      <dgm:spPr/>
      <dgm:t>
        <a:bodyPr/>
        <a:lstStyle/>
        <a:p>
          <a:pPr algn="ctr"/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 </a:t>
          </a:r>
        </a:p>
      </dgm:t>
    </dgm:pt>
    <dgm:pt modelId="{38E106A7-CB54-43C4-83DA-13278585480A}" type="parTrans" cxnId="{F1C87E7A-4263-4CF8-A999-C877EF761C9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7D37F-C48F-4FE2-AF0B-6AA40BBC4595}" type="sibTrans" cxnId="{F1C87E7A-4263-4CF8-A999-C877EF761C9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8D8B8-F5C4-4A2A-90F1-E27BC087EC9D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работ/услуг</a:t>
          </a:r>
        </a:p>
      </dgm:t>
    </dgm:pt>
    <dgm:pt modelId="{FC8D0BFE-65E9-49E1-8040-8D9C096C4BCB}" type="parTrans" cxnId="{F84204F8-D434-4571-99D7-B4BE8D3625B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7E8BC-B8F0-4B01-BC21-AA354EC64016}" type="sibTrans" cxnId="{F84204F8-D434-4571-99D7-B4BE8D3625B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82253-B314-46D2-9352-E2535D231C31}" type="pres">
      <dgm:prSet presAssocID="{553EF99F-EDB4-4510-93BC-359EFE34279F}" presName="cycle" presStyleCnt="0">
        <dgm:presLayoutVars>
          <dgm:dir/>
          <dgm:resizeHandles val="exact"/>
        </dgm:presLayoutVars>
      </dgm:prSet>
      <dgm:spPr/>
    </dgm:pt>
    <dgm:pt modelId="{52F934BA-530E-4E99-9F5C-ADBB37AED4EC}" type="pres">
      <dgm:prSet presAssocID="{627EADB8-6154-4145-AC9B-A7B8F7E7CE7F}" presName="dummy" presStyleCnt="0"/>
      <dgm:spPr/>
    </dgm:pt>
    <dgm:pt modelId="{D568B9E0-5338-41EB-A14D-A254D0CAE71B}" type="pres">
      <dgm:prSet presAssocID="{627EADB8-6154-4145-AC9B-A7B8F7E7CE7F}" presName="node" presStyleLbl="revTx" presStyleIdx="0" presStyleCnt="3">
        <dgm:presLayoutVars>
          <dgm:bulletEnabled val="1"/>
        </dgm:presLayoutVars>
      </dgm:prSet>
      <dgm:spPr/>
    </dgm:pt>
    <dgm:pt modelId="{19EEE730-5C3A-4AE1-8345-FB1921DC71CC}" type="pres">
      <dgm:prSet presAssocID="{D4D0C752-D91E-4887-BE3B-327F220531C4}" presName="sibTrans" presStyleLbl="node1" presStyleIdx="0" presStyleCnt="3"/>
      <dgm:spPr/>
    </dgm:pt>
    <dgm:pt modelId="{957F0BD8-A4C7-44D5-9879-CAB97E9DB5DF}" type="pres">
      <dgm:prSet presAssocID="{6CF49825-1977-43AD-90B6-C93F89000CFE}" presName="dummy" presStyleCnt="0"/>
      <dgm:spPr/>
    </dgm:pt>
    <dgm:pt modelId="{2299138A-C49B-4F0D-841B-FD3DD45F3440}" type="pres">
      <dgm:prSet presAssocID="{6CF49825-1977-43AD-90B6-C93F89000CFE}" presName="node" presStyleLbl="revTx" presStyleIdx="1" presStyleCnt="3">
        <dgm:presLayoutVars>
          <dgm:bulletEnabled val="1"/>
        </dgm:presLayoutVars>
      </dgm:prSet>
      <dgm:spPr/>
    </dgm:pt>
    <dgm:pt modelId="{74D99FC9-179A-4128-9A5E-8DE4433831FE}" type="pres">
      <dgm:prSet presAssocID="{17EB5543-0D6E-42E7-94BC-C5E7CE2D95EC}" presName="sibTrans" presStyleLbl="node1" presStyleIdx="1" presStyleCnt="3"/>
      <dgm:spPr/>
    </dgm:pt>
    <dgm:pt modelId="{671784C0-C181-4FE4-BD6C-3A55955AC96D}" type="pres">
      <dgm:prSet presAssocID="{1389E883-E0D0-46E8-ADC0-403D327BC5BF}" presName="dummy" presStyleCnt="0"/>
      <dgm:spPr/>
    </dgm:pt>
    <dgm:pt modelId="{1D90DE6D-D7DB-4D2E-8BB0-DEDFD95728EA}" type="pres">
      <dgm:prSet presAssocID="{1389E883-E0D0-46E8-ADC0-403D327BC5BF}" presName="node" presStyleLbl="revTx" presStyleIdx="2" presStyleCnt="3">
        <dgm:presLayoutVars>
          <dgm:bulletEnabled val="1"/>
        </dgm:presLayoutVars>
      </dgm:prSet>
      <dgm:spPr/>
    </dgm:pt>
    <dgm:pt modelId="{5349CE66-986C-43E5-83A5-76B8BAA82D90}" type="pres">
      <dgm:prSet presAssocID="{0C27D37F-C48F-4FE2-AF0B-6AA40BBC4595}" presName="sibTrans" presStyleLbl="node1" presStyleIdx="2" presStyleCnt="3"/>
      <dgm:spPr/>
    </dgm:pt>
  </dgm:ptLst>
  <dgm:cxnLst>
    <dgm:cxn modelId="{E3C17011-952C-43EF-8B77-CE5AB3AAF0A5}" srcId="{6CF49825-1977-43AD-90B6-C93F89000CFE}" destId="{2FFD03B8-C541-48C9-8976-725F13F86A35}" srcOrd="0" destOrd="0" parTransId="{3DEAC7C5-F7C3-4A24-A631-EEB8FE9F8F30}" sibTransId="{864412A1-37DC-4EFA-913D-1BE4436430D7}"/>
    <dgm:cxn modelId="{E168901B-5ACC-4615-B1E7-91D637F75A70}" type="presOf" srcId="{6CF49825-1977-43AD-90B6-C93F89000CFE}" destId="{2299138A-C49B-4F0D-841B-FD3DD45F3440}" srcOrd="0" destOrd="0" presId="urn:microsoft.com/office/officeart/2005/8/layout/cycle1"/>
    <dgm:cxn modelId="{A9E24465-5969-42B9-81F8-65D67C2C5267}" type="presOf" srcId="{2FFD03B8-C541-48C9-8976-725F13F86A35}" destId="{2299138A-C49B-4F0D-841B-FD3DD45F3440}" srcOrd="0" destOrd="1" presId="urn:microsoft.com/office/officeart/2005/8/layout/cycle1"/>
    <dgm:cxn modelId="{D2758967-4828-438E-8DE8-B59531CC199A}" type="presOf" srcId="{17EB5543-0D6E-42E7-94BC-C5E7CE2D95EC}" destId="{74D99FC9-179A-4128-9A5E-8DE4433831FE}" srcOrd="0" destOrd="0" presId="urn:microsoft.com/office/officeart/2005/8/layout/cycle1"/>
    <dgm:cxn modelId="{C41E2649-8420-433F-97B2-15A88C9617E8}" type="presOf" srcId="{553EF99F-EDB4-4510-93BC-359EFE34279F}" destId="{46A82253-B314-46D2-9352-E2535D231C31}" srcOrd="0" destOrd="0" presId="urn:microsoft.com/office/officeart/2005/8/layout/cycle1"/>
    <dgm:cxn modelId="{37F20A73-3C10-46B7-B2E9-30FDD909C2E2}" type="presOf" srcId="{1389E883-E0D0-46E8-ADC0-403D327BC5BF}" destId="{1D90DE6D-D7DB-4D2E-8BB0-DEDFD95728EA}" srcOrd="0" destOrd="0" presId="urn:microsoft.com/office/officeart/2005/8/layout/cycle1"/>
    <dgm:cxn modelId="{F1C87E7A-4263-4CF8-A999-C877EF761C9D}" srcId="{553EF99F-EDB4-4510-93BC-359EFE34279F}" destId="{1389E883-E0D0-46E8-ADC0-403D327BC5BF}" srcOrd="2" destOrd="0" parTransId="{38E106A7-CB54-43C4-83DA-13278585480A}" sibTransId="{0C27D37F-C48F-4FE2-AF0B-6AA40BBC4595}"/>
    <dgm:cxn modelId="{B6D1A290-4408-45B1-BC8B-45DA7D611104}" type="presOf" srcId="{5A58D8B8-F5C4-4A2A-90F1-E27BC087EC9D}" destId="{1D90DE6D-D7DB-4D2E-8BB0-DEDFD95728EA}" srcOrd="0" destOrd="1" presId="urn:microsoft.com/office/officeart/2005/8/layout/cycle1"/>
    <dgm:cxn modelId="{6BDC8E9F-A21D-49CD-8C7C-85FB52510C6A}" type="presOf" srcId="{627EADB8-6154-4145-AC9B-A7B8F7E7CE7F}" destId="{D568B9E0-5338-41EB-A14D-A254D0CAE71B}" srcOrd="0" destOrd="0" presId="urn:microsoft.com/office/officeart/2005/8/layout/cycle1"/>
    <dgm:cxn modelId="{D64FD3AD-BCCA-426D-A9B8-388E2690186C}" srcId="{627EADB8-6154-4145-AC9B-A7B8F7E7CE7F}" destId="{018DCAB3-20E7-4FBB-94DD-7605B3B9E489}" srcOrd="0" destOrd="0" parTransId="{23682CA1-3500-4C13-BEAC-D7A7C732884C}" sibTransId="{13ABC051-8377-4DD6-B4E8-EBC9FB88AB8A}"/>
    <dgm:cxn modelId="{9C7F2BCA-824D-43D6-BEED-A7ACBCF62D2D}" srcId="{553EF99F-EDB4-4510-93BC-359EFE34279F}" destId="{627EADB8-6154-4145-AC9B-A7B8F7E7CE7F}" srcOrd="0" destOrd="0" parTransId="{B42A11B2-D6C2-4569-A47A-10B7864BDB93}" sibTransId="{D4D0C752-D91E-4887-BE3B-327F220531C4}"/>
    <dgm:cxn modelId="{FD6FA3D3-7ECC-435D-B19D-F22E38458A4D}" type="presOf" srcId="{D4D0C752-D91E-4887-BE3B-327F220531C4}" destId="{19EEE730-5C3A-4AE1-8345-FB1921DC71CC}" srcOrd="0" destOrd="0" presId="urn:microsoft.com/office/officeart/2005/8/layout/cycle1"/>
    <dgm:cxn modelId="{42B86BE2-3BEF-4CF7-9488-3E724C032C4D}" srcId="{553EF99F-EDB4-4510-93BC-359EFE34279F}" destId="{6CF49825-1977-43AD-90B6-C93F89000CFE}" srcOrd="1" destOrd="0" parTransId="{FBBA5874-4B2A-44BD-8CCA-5D61881C7C70}" sibTransId="{17EB5543-0D6E-42E7-94BC-C5E7CE2D95EC}"/>
    <dgm:cxn modelId="{73A04BED-D090-441A-B570-8C3956876E22}" type="presOf" srcId="{018DCAB3-20E7-4FBB-94DD-7605B3B9E489}" destId="{D568B9E0-5338-41EB-A14D-A254D0CAE71B}" srcOrd="0" destOrd="1" presId="urn:microsoft.com/office/officeart/2005/8/layout/cycle1"/>
    <dgm:cxn modelId="{AA7337F4-8F30-4821-8A59-E34F3547F083}" type="presOf" srcId="{0C27D37F-C48F-4FE2-AF0B-6AA40BBC4595}" destId="{5349CE66-986C-43E5-83A5-76B8BAA82D90}" srcOrd="0" destOrd="0" presId="urn:microsoft.com/office/officeart/2005/8/layout/cycle1"/>
    <dgm:cxn modelId="{F84204F8-D434-4571-99D7-B4BE8D3625B7}" srcId="{1389E883-E0D0-46E8-ADC0-403D327BC5BF}" destId="{5A58D8B8-F5C4-4A2A-90F1-E27BC087EC9D}" srcOrd="0" destOrd="0" parTransId="{FC8D0BFE-65E9-49E1-8040-8D9C096C4BCB}" sibTransId="{6D97E8BC-B8F0-4B01-BC21-AA354EC64016}"/>
    <dgm:cxn modelId="{781E79AA-245B-4007-98AE-5A1727A29F2D}" type="presParOf" srcId="{46A82253-B314-46D2-9352-E2535D231C31}" destId="{52F934BA-530E-4E99-9F5C-ADBB37AED4EC}" srcOrd="0" destOrd="0" presId="urn:microsoft.com/office/officeart/2005/8/layout/cycle1"/>
    <dgm:cxn modelId="{C5C3148F-D0C3-4961-9EA8-763A461BAACB}" type="presParOf" srcId="{46A82253-B314-46D2-9352-E2535D231C31}" destId="{D568B9E0-5338-41EB-A14D-A254D0CAE71B}" srcOrd="1" destOrd="0" presId="urn:microsoft.com/office/officeart/2005/8/layout/cycle1"/>
    <dgm:cxn modelId="{03C719A0-1778-423C-BFFB-E3C7D4280F73}" type="presParOf" srcId="{46A82253-B314-46D2-9352-E2535D231C31}" destId="{19EEE730-5C3A-4AE1-8345-FB1921DC71CC}" srcOrd="2" destOrd="0" presId="urn:microsoft.com/office/officeart/2005/8/layout/cycle1"/>
    <dgm:cxn modelId="{97B88DB2-00B1-4A5B-9056-9D2B00C7E3DE}" type="presParOf" srcId="{46A82253-B314-46D2-9352-E2535D231C31}" destId="{957F0BD8-A4C7-44D5-9879-CAB97E9DB5DF}" srcOrd="3" destOrd="0" presId="urn:microsoft.com/office/officeart/2005/8/layout/cycle1"/>
    <dgm:cxn modelId="{770722EB-B045-4F6A-ADF6-8C9B0928C991}" type="presParOf" srcId="{46A82253-B314-46D2-9352-E2535D231C31}" destId="{2299138A-C49B-4F0D-841B-FD3DD45F3440}" srcOrd="4" destOrd="0" presId="urn:microsoft.com/office/officeart/2005/8/layout/cycle1"/>
    <dgm:cxn modelId="{078E0493-FE7C-4E6F-A54C-F99395E015DD}" type="presParOf" srcId="{46A82253-B314-46D2-9352-E2535D231C31}" destId="{74D99FC9-179A-4128-9A5E-8DE4433831FE}" srcOrd="5" destOrd="0" presId="urn:microsoft.com/office/officeart/2005/8/layout/cycle1"/>
    <dgm:cxn modelId="{9E474615-ED7D-43C0-A9B6-375272AB58D9}" type="presParOf" srcId="{46A82253-B314-46D2-9352-E2535D231C31}" destId="{671784C0-C181-4FE4-BD6C-3A55955AC96D}" srcOrd="6" destOrd="0" presId="urn:microsoft.com/office/officeart/2005/8/layout/cycle1"/>
    <dgm:cxn modelId="{BCCEA452-F366-4A85-B1A3-4616154F83F4}" type="presParOf" srcId="{46A82253-B314-46D2-9352-E2535D231C31}" destId="{1D90DE6D-D7DB-4D2E-8BB0-DEDFD95728EA}" srcOrd="7" destOrd="0" presId="urn:microsoft.com/office/officeart/2005/8/layout/cycle1"/>
    <dgm:cxn modelId="{5C70068E-9153-44DF-9EC8-D88B9E74EBDC}" type="presParOf" srcId="{46A82253-B314-46D2-9352-E2535D231C31}" destId="{5349CE66-986C-43E5-83A5-76B8BAA82D9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EF99F-EDB4-4510-93BC-359EFE34279F}" type="doc">
      <dgm:prSet loTypeId="urn:microsoft.com/office/officeart/2005/8/layout/cycle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7EADB8-6154-4145-AC9B-A7B8F7E7CE7F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Заказчик</a:t>
          </a:r>
        </a:p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заказа</a:t>
          </a:r>
        </a:p>
      </dgm:t>
    </dgm:pt>
    <dgm:pt modelId="{B42A11B2-D6C2-4569-A47A-10B7864BDB93}" type="parTrans" cxnId="{9C7F2BCA-824D-43D6-BEED-A7ACBCF62D2D}">
      <dgm:prSet/>
      <dgm:spPr/>
      <dgm:t>
        <a:bodyPr/>
        <a:lstStyle/>
        <a:p>
          <a:endParaRPr lang="ru-RU"/>
        </a:p>
      </dgm:t>
    </dgm:pt>
    <dgm:pt modelId="{D4D0C752-D91E-4887-BE3B-327F220531C4}" type="sibTrans" cxnId="{9C7F2BCA-824D-43D6-BEED-A7ACBCF62D2D}">
      <dgm:prSet/>
      <dgm:spPr/>
      <dgm:t>
        <a:bodyPr/>
        <a:lstStyle/>
        <a:p>
          <a:endParaRPr lang="ru-RU"/>
        </a:p>
      </dgm:t>
    </dgm:pt>
    <dgm:pt modelId="{6CF49825-1977-43AD-90B6-C93F89000CFE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Платформа</a:t>
          </a:r>
        </a:p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информации</a:t>
          </a:r>
        </a:p>
      </dgm:t>
    </dgm:pt>
    <dgm:pt modelId="{FBBA5874-4B2A-44BD-8CCA-5D61881C7C70}" type="parTrans" cxnId="{42B86BE2-3BEF-4CF7-9488-3E724C032C4D}">
      <dgm:prSet/>
      <dgm:spPr/>
      <dgm:t>
        <a:bodyPr/>
        <a:lstStyle/>
        <a:p>
          <a:endParaRPr lang="ru-RU"/>
        </a:p>
      </dgm:t>
    </dgm:pt>
    <dgm:pt modelId="{17EB5543-0D6E-42E7-94BC-C5E7CE2D95EC}" type="sibTrans" cxnId="{42B86BE2-3BEF-4CF7-9488-3E724C032C4D}">
      <dgm:prSet/>
      <dgm:spPr/>
      <dgm:t>
        <a:bodyPr/>
        <a:lstStyle/>
        <a:p>
          <a:endParaRPr lang="ru-RU"/>
        </a:p>
      </dgm:t>
    </dgm:pt>
    <dgm:pt modelId="{1389E883-E0D0-46E8-ADC0-403D327BC5BF}">
      <dgm:prSet phldrT="[Текст]" custT="1"/>
      <dgm:spPr/>
      <dgm:t>
        <a:bodyPr/>
        <a:lstStyle/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Работодатель </a:t>
          </a:r>
        </a:p>
        <a:p>
          <a:r>
            <a:rPr lang="ru-RU" sz="1100">
              <a:latin typeface="Times New Roman" panose="02020603050405020304" pitchFamily="18" charset="0"/>
              <a:cs typeface="Times New Roman" panose="02020603050405020304" pitchFamily="18" charset="0"/>
            </a:rPr>
            <a:t>Прием заказа</a:t>
          </a:r>
        </a:p>
      </dgm:t>
    </dgm:pt>
    <dgm:pt modelId="{38E106A7-CB54-43C4-83DA-13278585480A}" type="parTrans" cxnId="{F1C87E7A-4263-4CF8-A999-C877EF761C9D}">
      <dgm:prSet/>
      <dgm:spPr/>
      <dgm:t>
        <a:bodyPr/>
        <a:lstStyle/>
        <a:p>
          <a:endParaRPr lang="ru-RU"/>
        </a:p>
      </dgm:t>
    </dgm:pt>
    <dgm:pt modelId="{0C27D37F-C48F-4FE2-AF0B-6AA40BBC4595}" type="sibTrans" cxnId="{F1C87E7A-4263-4CF8-A999-C877EF761C9D}">
      <dgm:prSet/>
      <dgm:spPr/>
      <dgm:t>
        <a:bodyPr/>
        <a:lstStyle/>
        <a:p>
          <a:endParaRPr lang="ru-RU"/>
        </a:p>
      </dgm:t>
    </dgm:pt>
    <dgm:pt modelId="{DB967972-5848-45EF-8D87-8BF04AAE71DF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Работник </a:t>
          </a:r>
        </a:p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</a:t>
          </a:r>
        </a:p>
      </dgm:t>
    </dgm:pt>
    <dgm:pt modelId="{E454B824-B662-4BAF-AB60-1DFCC301508F}" type="parTrans" cxnId="{130C8979-A115-486F-8AFB-AF7699569A6A}">
      <dgm:prSet/>
      <dgm:spPr/>
      <dgm:t>
        <a:bodyPr/>
        <a:lstStyle/>
        <a:p>
          <a:endParaRPr lang="ru-RU"/>
        </a:p>
      </dgm:t>
    </dgm:pt>
    <dgm:pt modelId="{60D961D2-7F0A-4CE6-B0B7-A8AEE2E18C07}" type="sibTrans" cxnId="{130C8979-A115-486F-8AFB-AF7699569A6A}">
      <dgm:prSet/>
      <dgm:spPr/>
      <dgm:t>
        <a:bodyPr/>
        <a:lstStyle/>
        <a:p>
          <a:endParaRPr lang="ru-RU"/>
        </a:p>
      </dgm:t>
    </dgm:pt>
    <dgm:pt modelId="{29002F60-ABDD-4AB9-A8B2-DC3C53B97151}" type="pres">
      <dgm:prSet presAssocID="{553EF99F-EDB4-4510-93BC-359EFE34279F}" presName="cycle" presStyleCnt="0">
        <dgm:presLayoutVars>
          <dgm:dir/>
          <dgm:resizeHandles val="exact"/>
        </dgm:presLayoutVars>
      </dgm:prSet>
      <dgm:spPr/>
    </dgm:pt>
    <dgm:pt modelId="{113C4A54-3E76-489B-926A-356B8AB737EA}" type="pres">
      <dgm:prSet presAssocID="{627EADB8-6154-4145-AC9B-A7B8F7E7CE7F}" presName="dummy" presStyleCnt="0"/>
      <dgm:spPr/>
    </dgm:pt>
    <dgm:pt modelId="{5726B5EC-C8F4-4B70-A6DA-BB49D814F360}" type="pres">
      <dgm:prSet presAssocID="{627EADB8-6154-4145-AC9B-A7B8F7E7CE7F}" presName="node" presStyleLbl="revTx" presStyleIdx="0" presStyleCnt="4">
        <dgm:presLayoutVars>
          <dgm:bulletEnabled val="1"/>
        </dgm:presLayoutVars>
      </dgm:prSet>
      <dgm:spPr/>
    </dgm:pt>
    <dgm:pt modelId="{08AE7529-8850-4096-A1A4-B1ABB6FA10DE}" type="pres">
      <dgm:prSet presAssocID="{D4D0C752-D91E-4887-BE3B-327F220531C4}" presName="sibTrans" presStyleLbl="node1" presStyleIdx="0" presStyleCnt="4"/>
      <dgm:spPr/>
    </dgm:pt>
    <dgm:pt modelId="{AF60A03E-8783-44AB-BFD5-C4B51A5DD7A6}" type="pres">
      <dgm:prSet presAssocID="{6CF49825-1977-43AD-90B6-C93F89000CFE}" presName="dummy" presStyleCnt="0"/>
      <dgm:spPr/>
    </dgm:pt>
    <dgm:pt modelId="{C67C3632-20BF-433B-894B-6B881EB536AB}" type="pres">
      <dgm:prSet presAssocID="{6CF49825-1977-43AD-90B6-C93F89000CFE}" presName="node" presStyleLbl="revTx" presStyleIdx="1" presStyleCnt="4" custRadScaleRad="100496" custRadScaleInc="941">
        <dgm:presLayoutVars>
          <dgm:bulletEnabled val="1"/>
        </dgm:presLayoutVars>
      </dgm:prSet>
      <dgm:spPr/>
    </dgm:pt>
    <dgm:pt modelId="{FC4499CE-DE51-4D3C-A1C4-92483A4D14B9}" type="pres">
      <dgm:prSet presAssocID="{17EB5543-0D6E-42E7-94BC-C5E7CE2D95EC}" presName="sibTrans" presStyleLbl="node1" presStyleIdx="1" presStyleCnt="4"/>
      <dgm:spPr/>
    </dgm:pt>
    <dgm:pt modelId="{2371AEF1-CE1E-41A1-8844-E6E691B76B73}" type="pres">
      <dgm:prSet presAssocID="{1389E883-E0D0-46E8-ADC0-403D327BC5BF}" presName="dummy" presStyleCnt="0"/>
      <dgm:spPr/>
    </dgm:pt>
    <dgm:pt modelId="{6EDA92E4-8F33-4784-87BF-C07824B18BFA}" type="pres">
      <dgm:prSet presAssocID="{1389E883-E0D0-46E8-ADC0-403D327BC5BF}" presName="node" presStyleLbl="revTx" presStyleIdx="2" presStyleCnt="4">
        <dgm:presLayoutVars>
          <dgm:bulletEnabled val="1"/>
        </dgm:presLayoutVars>
      </dgm:prSet>
      <dgm:spPr/>
    </dgm:pt>
    <dgm:pt modelId="{C9FFD7D5-A0EC-4CDC-BCD9-25B04FA07A7B}" type="pres">
      <dgm:prSet presAssocID="{0C27D37F-C48F-4FE2-AF0B-6AA40BBC4595}" presName="sibTrans" presStyleLbl="node1" presStyleIdx="2" presStyleCnt="4"/>
      <dgm:spPr/>
    </dgm:pt>
    <dgm:pt modelId="{A74EDEE6-7384-4535-B84C-A4F5D4B8BF21}" type="pres">
      <dgm:prSet presAssocID="{DB967972-5848-45EF-8D87-8BF04AAE71DF}" presName="dummy" presStyleCnt="0"/>
      <dgm:spPr/>
    </dgm:pt>
    <dgm:pt modelId="{D1E241BC-1936-4AB0-92DA-837F3B3069C7}" type="pres">
      <dgm:prSet presAssocID="{DB967972-5848-45EF-8D87-8BF04AAE71DF}" presName="node" presStyleLbl="revTx" presStyleIdx="3" presStyleCnt="4">
        <dgm:presLayoutVars>
          <dgm:bulletEnabled val="1"/>
        </dgm:presLayoutVars>
      </dgm:prSet>
      <dgm:spPr/>
    </dgm:pt>
    <dgm:pt modelId="{F6145C95-5363-40F1-ACA4-B2443CEB9287}" type="pres">
      <dgm:prSet presAssocID="{60D961D2-7F0A-4CE6-B0B7-A8AEE2E18C07}" presName="sibTrans" presStyleLbl="node1" presStyleIdx="3" presStyleCnt="4"/>
      <dgm:spPr/>
    </dgm:pt>
  </dgm:ptLst>
  <dgm:cxnLst>
    <dgm:cxn modelId="{72090209-2E3C-4471-A718-86110655F7E1}" type="presOf" srcId="{1389E883-E0D0-46E8-ADC0-403D327BC5BF}" destId="{6EDA92E4-8F33-4784-87BF-C07824B18BFA}" srcOrd="0" destOrd="0" presId="urn:microsoft.com/office/officeart/2005/8/layout/cycle1"/>
    <dgm:cxn modelId="{1DBAF50E-18C9-41B6-AEB0-E8CF80A5E6CE}" type="presOf" srcId="{553EF99F-EDB4-4510-93BC-359EFE34279F}" destId="{29002F60-ABDD-4AB9-A8B2-DC3C53B97151}" srcOrd="0" destOrd="0" presId="urn:microsoft.com/office/officeart/2005/8/layout/cycle1"/>
    <dgm:cxn modelId="{85515618-2E81-4085-8B1C-F6BB4A7249F4}" type="presOf" srcId="{DB967972-5848-45EF-8D87-8BF04AAE71DF}" destId="{D1E241BC-1936-4AB0-92DA-837F3B3069C7}" srcOrd="0" destOrd="0" presId="urn:microsoft.com/office/officeart/2005/8/layout/cycle1"/>
    <dgm:cxn modelId="{5CF3DF1D-B1E1-4B46-8BAC-0C01683D5862}" type="presOf" srcId="{D4D0C752-D91E-4887-BE3B-327F220531C4}" destId="{08AE7529-8850-4096-A1A4-B1ABB6FA10DE}" srcOrd="0" destOrd="0" presId="urn:microsoft.com/office/officeart/2005/8/layout/cycle1"/>
    <dgm:cxn modelId="{90728A1E-2C9D-4FFC-96DF-742F0BADB6AA}" type="presOf" srcId="{60D961D2-7F0A-4CE6-B0B7-A8AEE2E18C07}" destId="{F6145C95-5363-40F1-ACA4-B2443CEB9287}" srcOrd="0" destOrd="0" presId="urn:microsoft.com/office/officeart/2005/8/layout/cycle1"/>
    <dgm:cxn modelId="{AA934321-04BE-4469-A6D7-2C9B42F99F11}" type="presOf" srcId="{6CF49825-1977-43AD-90B6-C93F89000CFE}" destId="{C67C3632-20BF-433B-894B-6B881EB536AB}" srcOrd="0" destOrd="0" presId="urn:microsoft.com/office/officeart/2005/8/layout/cycle1"/>
    <dgm:cxn modelId="{88B99C3B-A694-435B-B651-7CAFCC146BD7}" type="presOf" srcId="{17EB5543-0D6E-42E7-94BC-C5E7CE2D95EC}" destId="{FC4499CE-DE51-4D3C-A1C4-92483A4D14B9}" srcOrd="0" destOrd="0" presId="urn:microsoft.com/office/officeart/2005/8/layout/cycle1"/>
    <dgm:cxn modelId="{E1EB144B-76D3-4905-AA41-27DDBEDF435B}" type="presOf" srcId="{627EADB8-6154-4145-AC9B-A7B8F7E7CE7F}" destId="{5726B5EC-C8F4-4B70-A6DA-BB49D814F360}" srcOrd="0" destOrd="0" presId="urn:microsoft.com/office/officeart/2005/8/layout/cycle1"/>
    <dgm:cxn modelId="{130C8979-A115-486F-8AFB-AF7699569A6A}" srcId="{553EF99F-EDB4-4510-93BC-359EFE34279F}" destId="{DB967972-5848-45EF-8D87-8BF04AAE71DF}" srcOrd="3" destOrd="0" parTransId="{E454B824-B662-4BAF-AB60-1DFCC301508F}" sibTransId="{60D961D2-7F0A-4CE6-B0B7-A8AEE2E18C07}"/>
    <dgm:cxn modelId="{F1C87E7A-4263-4CF8-A999-C877EF761C9D}" srcId="{553EF99F-EDB4-4510-93BC-359EFE34279F}" destId="{1389E883-E0D0-46E8-ADC0-403D327BC5BF}" srcOrd="2" destOrd="0" parTransId="{38E106A7-CB54-43C4-83DA-13278585480A}" sibTransId="{0C27D37F-C48F-4FE2-AF0B-6AA40BBC4595}"/>
    <dgm:cxn modelId="{9C7F2BCA-824D-43D6-BEED-A7ACBCF62D2D}" srcId="{553EF99F-EDB4-4510-93BC-359EFE34279F}" destId="{627EADB8-6154-4145-AC9B-A7B8F7E7CE7F}" srcOrd="0" destOrd="0" parTransId="{B42A11B2-D6C2-4569-A47A-10B7864BDB93}" sibTransId="{D4D0C752-D91E-4887-BE3B-327F220531C4}"/>
    <dgm:cxn modelId="{42B86BE2-3BEF-4CF7-9488-3E724C032C4D}" srcId="{553EF99F-EDB4-4510-93BC-359EFE34279F}" destId="{6CF49825-1977-43AD-90B6-C93F89000CFE}" srcOrd="1" destOrd="0" parTransId="{FBBA5874-4B2A-44BD-8CCA-5D61881C7C70}" sibTransId="{17EB5543-0D6E-42E7-94BC-C5E7CE2D95EC}"/>
    <dgm:cxn modelId="{D913DBFA-5481-481D-A34A-2F6162883128}" type="presOf" srcId="{0C27D37F-C48F-4FE2-AF0B-6AA40BBC4595}" destId="{C9FFD7D5-A0EC-4CDC-BCD9-25B04FA07A7B}" srcOrd="0" destOrd="0" presId="urn:microsoft.com/office/officeart/2005/8/layout/cycle1"/>
    <dgm:cxn modelId="{6E53DABF-D09D-494B-B773-447DDCF7306D}" type="presParOf" srcId="{29002F60-ABDD-4AB9-A8B2-DC3C53B97151}" destId="{113C4A54-3E76-489B-926A-356B8AB737EA}" srcOrd="0" destOrd="0" presId="urn:microsoft.com/office/officeart/2005/8/layout/cycle1"/>
    <dgm:cxn modelId="{55D9C6E5-805C-41BD-8243-C62A7E92CFC6}" type="presParOf" srcId="{29002F60-ABDD-4AB9-A8B2-DC3C53B97151}" destId="{5726B5EC-C8F4-4B70-A6DA-BB49D814F360}" srcOrd="1" destOrd="0" presId="urn:microsoft.com/office/officeart/2005/8/layout/cycle1"/>
    <dgm:cxn modelId="{51D3B956-2713-44E9-8633-1E58F7C298E3}" type="presParOf" srcId="{29002F60-ABDD-4AB9-A8B2-DC3C53B97151}" destId="{08AE7529-8850-4096-A1A4-B1ABB6FA10DE}" srcOrd="2" destOrd="0" presId="urn:microsoft.com/office/officeart/2005/8/layout/cycle1"/>
    <dgm:cxn modelId="{75BAD283-9735-4202-A1C7-7E1FAFC2F8D9}" type="presParOf" srcId="{29002F60-ABDD-4AB9-A8B2-DC3C53B97151}" destId="{AF60A03E-8783-44AB-BFD5-C4B51A5DD7A6}" srcOrd="3" destOrd="0" presId="urn:microsoft.com/office/officeart/2005/8/layout/cycle1"/>
    <dgm:cxn modelId="{F463EEC9-D879-474A-939B-1B5985580B27}" type="presParOf" srcId="{29002F60-ABDD-4AB9-A8B2-DC3C53B97151}" destId="{C67C3632-20BF-433B-894B-6B881EB536AB}" srcOrd="4" destOrd="0" presId="urn:microsoft.com/office/officeart/2005/8/layout/cycle1"/>
    <dgm:cxn modelId="{F5D9AED1-FFB8-4865-A086-B43B102218AB}" type="presParOf" srcId="{29002F60-ABDD-4AB9-A8B2-DC3C53B97151}" destId="{FC4499CE-DE51-4D3C-A1C4-92483A4D14B9}" srcOrd="5" destOrd="0" presId="urn:microsoft.com/office/officeart/2005/8/layout/cycle1"/>
    <dgm:cxn modelId="{8174E292-1953-4B14-B8A0-BDD7E5C893F3}" type="presParOf" srcId="{29002F60-ABDD-4AB9-A8B2-DC3C53B97151}" destId="{2371AEF1-CE1E-41A1-8844-E6E691B76B73}" srcOrd="6" destOrd="0" presId="urn:microsoft.com/office/officeart/2005/8/layout/cycle1"/>
    <dgm:cxn modelId="{9024AF07-28BF-4B11-BD38-0B15B71F4494}" type="presParOf" srcId="{29002F60-ABDD-4AB9-A8B2-DC3C53B97151}" destId="{6EDA92E4-8F33-4784-87BF-C07824B18BFA}" srcOrd="7" destOrd="0" presId="urn:microsoft.com/office/officeart/2005/8/layout/cycle1"/>
    <dgm:cxn modelId="{201A77E0-9823-480D-ACD2-DD8AF271C5D5}" type="presParOf" srcId="{29002F60-ABDD-4AB9-A8B2-DC3C53B97151}" destId="{C9FFD7D5-A0EC-4CDC-BCD9-25B04FA07A7B}" srcOrd="8" destOrd="0" presId="urn:microsoft.com/office/officeart/2005/8/layout/cycle1"/>
    <dgm:cxn modelId="{68EE8B7C-0B0B-444E-BC40-B8010057260A}" type="presParOf" srcId="{29002F60-ABDD-4AB9-A8B2-DC3C53B97151}" destId="{A74EDEE6-7384-4535-B84C-A4F5D4B8BF21}" srcOrd="9" destOrd="0" presId="urn:microsoft.com/office/officeart/2005/8/layout/cycle1"/>
    <dgm:cxn modelId="{7E0A2130-C46A-4E66-8510-69F0F21DAA66}" type="presParOf" srcId="{29002F60-ABDD-4AB9-A8B2-DC3C53B97151}" destId="{D1E241BC-1936-4AB0-92DA-837F3B3069C7}" srcOrd="10" destOrd="0" presId="urn:microsoft.com/office/officeart/2005/8/layout/cycle1"/>
    <dgm:cxn modelId="{B4D725EF-B242-416B-AB87-982A4930132D}" type="presParOf" srcId="{29002F60-ABDD-4AB9-A8B2-DC3C53B97151}" destId="{F6145C95-5363-40F1-ACA4-B2443CEB9287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3AFE08-12C1-4B46-9018-8CDDCE65726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4B714-9EF7-4B16-AED8-6B20D69E226C}">
      <dgm:prSet phldrT="[Текст]"/>
      <dgm:spPr/>
      <dgm:t>
        <a:bodyPr/>
        <a:lstStyle/>
        <a:p>
          <a:r>
            <a:rPr lang="ru-RU" dirty="0"/>
            <a:t>Недостатки </a:t>
          </a:r>
        </a:p>
        <a:p>
          <a:r>
            <a:rPr lang="ru-RU" dirty="0" err="1"/>
            <a:t>Прекаризация</a:t>
          </a:r>
          <a:r>
            <a:rPr lang="ru-RU" dirty="0"/>
            <a:t> работников</a:t>
          </a:r>
        </a:p>
        <a:p>
          <a:r>
            <a:rPr lang="ru-RU" dirty="0"/>
            <a:t>Нарушение нормы охраны труда</a:t>
          </a:r>
        </a:p>
        <a:p>
          <a:r>
            <a:rPr lang="ru-RU" dirty="0"/>
            <a:t>Отсутствие социальных гарантий (отпуск, больничный и пр.)</a:t>
          </a:r>
        </a:p>
      </dgm:t>
    </dgm:pt>
    <dgm:pt modelId="{4F585400-117E-4B5F-8089-3A545E90BBC2}" type="parTrans" cxnId="{072D4DD2-F99D-47BC-8062-071D411ED431}">
      <dgm:prSet/>
      <dgm:spPr/>
      <dgm:t>
        <a:bodyPr/>
        <a:lstStyle/>
        <a:p>
          <a:endParaRPr lang="ru-RU"/>
        </a:p>
      </dgm:t>
    </dgm:pt>
    <dgm:pt modelId="{327725C2-6480-4C08-B392-BB1ABD11821C}" type="sibTrans" cxnId="{072D4DD2-F99D-47BC-8062-071D411ED431}">
      <dgm:prSet/>
      <dgm:spPr/>
      <dgm:t>
        <a:bodyPr/>
        <a:lstStyle/>
        <a:p>
          <a:endParaRPr lang="ru-RU"/>
        </a:p>
      </dgm:t>
    </dgm:pt>
    <dgm:pt modelId="{60D7B00A-5E93-4DB6-AB40-ABCDD6AE127E}">
      <dgm:prSet phldrT="[Текст]"/>
      <dgm:spPr/>
      <dgm:t>
        <a:bodyPr/>
        <a:lstStyle/>
        <a:p>
          <a:r>
            <a:rPr lang="ru-RU" dirty="0"/>
            <a:t>Гибкая форма занятость </a:t>
          </a:r>
        </a:p>
        <a:p>
          <a:r>
            <a:rPr lang="ru-RU" dirty="0"/>
            <a:t>Возможности дополнительного заработка </a:t>
          </a:r>
        </a:p>
        <a:p>
          <a:r>
            <a:rPr lang="ru-RU" dirty="0"/>
            <a:t>Высокая эффективность организации труда </a:t>
          </a:r>
        </a:p>
      </dgm:t>
    </dgm:pt>
    <dgm:pt modelId="{93DD29BF-C3AA-46F0-9F3A-17B3CBC95CAC}" type="parTrans" cxnId="{C910E47C-A4E3-4142-899F-C6A2F1A3720E}">
      <dgm:prSet/>
      <dgm:spPr/>
      <dgm:t>
        <a:bodyPr/>
        <a:lstStyle/>
        <a:p>
          <a:endParaRPr lang="ru-RU"/>
        </a:p>
      </dgm:t>
    </dgm:pt>
    <dgm:pt modelId="{020DAA9B-9E34-47A2-AF4F-33C4E52D5517}" type="sibTrans" cxnId="{C910E47C-A4E3-4142-899F-C6A2F1A3720E}">
      <dgm:prSet/>
      <dgm:spPr/>
      <dgm:t>
        <a:bodyPr/>
        <a:lstStyle/>
        <a:p>
          <a:endParaRPr lang="ru-RU"/>
        </a:p>
      </dgm:t>
    </dgm:pt>
    <dgm:pt modelId="{BE9411BB-B89A-4269-8D5F-31EE71F0A858}" type="pres">
      <dgm:prSet presAssocID="{713AFE08-12C1-4B46-9018-8CDDCE657269}" presName="compositeShape" presStyleCnt="0">
        <dgm:presLayoutVars>
          <dgm:chMax val="2"/>
          <dgm:dir/>
          <dgm:resizeHandles val="exact"/>
        </dgm:presLayoutVars>
      </dgm:prSet>
      <dgm:spPr/>
    </dgm:pt>
    <dgm:pt modelId="{75369A5C-C969-4107-8605-F5F9F5C675CF}" type="pres">
      <dgm:prSet presAssocID="{713AFE08-12C1-4B46-9018-8CDDCE657269}" presName="divider" presStyleLbl="fgShp" presStyleIdx="0" presStyleCnt="1"/>
      <dgm:spPr/>
    </dgm:pt>
    <dgm:pt modelId="{EF10DE55-25BD-4CEE-BD0C-52F52D5E221F}" type="pres">
      <dgm:prSet presAssocID="{BBA4B714-9EF7-4B16-AED8-6B20D69E226C}" presName="downArrow" presStyleLbl="node1" presStyleIdx="0" presStyleCnt="2"/>
      <dgm:spPr/>
    </dgm:pt>
    <dgm:pt modelId="{03844AA9-FD9D-48B8-8017-1206AA35F6FF}" type="pres">
      <dgm:prSet presAssocID="{BBA4B714-9EF7-4B16-AED8-6B20D69E226C}" presName="downArrowText" presStyleLbl="revTx" presStyleIdx="0" presStyleCnt="2" custScaleX="143199">
        <dgm:presLayoutVars>
          <dgm:bulletEnabled val="1"/>
        </dgm:presLayoutVars>
      </dgm:prSet>
      <dgm:spPr/>
    </dgm:pt>
    <dgm:pt modelId="{B6C62838-E797-42CD-9CE5-EE09E82AC86E}" type="pres">
      <dgm:prSet presAssocID="{60D7B00A-5E93-4DB6-AB40-ABCDD6AE127E}" presName="upArrow" presStyleLbl="node1" presStyleIdx="1" presStyleCnt="2"/>
      <dgm:spPr/>
    </dgm:pt>
    <dgm:pt modelId="{4A60FFC1-EAAA-4D1B-BF15-3094626EEA3E}" type="pres">
      <dgm:prSet presAssocID="{60D7B00A-5E93-4DB6-AB40-ABCDD6AE127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61BB072E-2508-45C0-BAC1-B31410201A20}" type="presOf" srcId="{BBA4B714-9EF7-4B16-AED8-6B20D69E226C}" destId="{03844AA9-FD9D-48B8-8017-1206AA35F6FF}" srcOrd="0" destOrd="0" presId="urn:microsoft.com/office/officeart/2005/8/layout/arrow3"/>
    <dgm:cxn modelId="{C910E47C-A4E3-4142-899F-C6A2F1A3720E}" srcId="{713AFE08-12C1-4B46-9018-8CDDCE657269}" destId="{60D7B00A-5E93-4DB6-AB40-ABCDD6AE127E}" srcOrd="1" destOrd="0" parTransId="{93DD29BF-C3AA-46F0-9F3A-17B3CBC95CAC}" sibTransId="{020DAA9B-9E34-47A2-AF4F-33C4E52D5517}"/>
    <dgm:cxn modelId="{0F16C8C7-A015-4FCB-8CCB-BAACF1149083}" type="presOf" srcId="{713AFE08-12C1-4B46-9018-8CDDCE657269}" destId="{BE9411BB-B89A-4269-8D5F-31EE71F0A858}" srcOrd="0" destOrd="0" presId="urn:microsoft.com/office/officeart/2005/8/layout/arrow3"/>
    <dgm:cxn modelId="{072D4DD2-F99D-47BC-8062-071D411ED431}" srcId="{713AFE08-12C1-4B46-9018-8CDDCE657269}" destId="{BBA4B714-9EF7-4B16-AED8-6B20D69E226C}" srcOrd="0" destOrd="0" parTransId="{4F585400-117E-4B5F-8089-3A545E90BBC2}" sibTransId="{327725C2-6480-4C08-B392-BB1ABD11821C}"/>
    <dgm:cxn modelId="{6C26B9ED-C7CA-469A-B41A-E5315184C770}" type="presOf" srcId="{60D7B00A-5E93-4DB6-AB40-ABCDD6AE127E}" destId="{4A60FFC1-EAAA-4D1B-BF15-3094626EEA3E}" srcOrd="0" destOrd="0" presId="urn:microsoft.com/office/officeart/2005/8/layout/arrow3"/>
    <dgm:cxn modelId="{7BF2F02A-A4BA-40C8-8F18-92717B8148C0}" type="presParOf" srcId="{BE9411BB-B89A-4269-8D5F-31EE71F0A858}" destId="{75369A5C-C969-4107-8605-F5F9F5C675CF}" srcOrd="0" destOrd="0" presId="urn:microsoft.com/office/officeart/2005/8/layout/arrow3"/>
    <dgm:cxn modelId="{0CB96C01-2946-4AFF-89DD-71C2E5F42270}" type="presParOf" srcId="{BE9411BB-B89A-4269-8D5F-31EE71F0A858}" destId="{EF10DE55-25BD-4CEE-BD0C-52F52D5E221F}" srcOrd="1" destOrd="0" presId="urn:microsoft.com/office/officeart/2005/8/layout/arrow3"/>
    <dgm:cxn modelId="{592F26CE-0666-4F21-B2B4-9DD6ABAC07AC}" type="presParOf" srcId="{BE9411BB-B89A-4269-8D5F-31EE71F0A858}" destId="{03844AA9-FD9D-48B8-8017-1206AA35F6FF}" srcOrd="2" destOrd="0" presId="urn:microsoft.com/office/officeart/2005/8/layout/arrow3"/>
    <dgm:cxn modelId="{F9368D6C-1F5A-47D2-ADEC-47A3953607AE}" type="presParOf" srcId="{BE9411BB-B89A-4269-8D5F-31EE71F0A858}" destId="{B6C62838-E797-42CD-9CE5-EE09E82AC86E}" srcOrd="3" destOrd="0" presId="urn:microsoft.com/office/officeart/2005/8/layout/arrow3"/>
    <dgm:cxn modelId="{ED914972-C93F-4E6E-88D7-25131B488833}" type="presParOf" srcId="{BE9411BB-B89A-4269-8D5F-31EE71F0A858}" destId="{4A60FFC1-EAAA-4D1B-BF15-3094626EEA3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8B9E0-5338-41EB-A14D-A254D0CAE71B}">
      <dsp:nvSpPr>
        <dsp:cNvPr id="0" name=""/>
        <dsp:cNvSpPr/>
      </dsp:nvSpPr>
      <dsp:spPr>
        <a:xfrm>
          <a:off x="3580712" y="296244"/>
          <a:ext cx="1505444" cy="150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Заказчик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заказа</a:t>
          </a:r>
        </a:p>
      </dsp:txBody>
      <dsp:txXfrm>
        <a:off x="3580712" y="296244"/>
        <a:ext cx="1505444" cy="1505444"/>
      </dsp:txXfrm>
    </dsp:sp>
    <dsp:sp modelId="{19EEE730-5C3A-4AE1-8345-FB1921DC71CC}">
      <dsp:nvSpPr>
        <dsp:cNvPr id="0" name=""/>
        <dsp:cNvSpPr/>
      </dsp:nvSpPr>
      <dsp:spPr>
        <a:xfrm>
          <a:off x="1288370" y="233"/>
          <a:ext cx="3558882" cy="3558882"/>
        </a:xfrm>
        <a:prstGeom prst="circularArrow">
          <a:avLst>
            <a:gd name="adj1" fmla="val 8249"/>
            <a:gd name="adj2" fmla="val 576138"/>
            <a:gd name="adj3" fmla="val 2963759"/>
            <a:gd name="adj4" fmla="val 51787"/>
            <a:gd name="adj5" fmla="val 962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9138A-C49B-4F0D-841B-FD3DD45F3440}">
      <dsp:nvSpPr>
        <dsp:cNvPr id="0" name=""/>
        <dsp:cNvSpPr/>
      </dsp:nvSpPr>
      <dsp:spPr>
        <a:xfrm>
          <a:off x="2315089" y="2488367"/>
          <a:ext cx="1505444" cy="150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Платформа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информации</a:t>
          </a:r>
        </a:p>
      </dsp:txBody>
      <dsp:txXfrm>
        <a:off x="2315089" y="2488367"/>
        <a:ext cx="1505444" cy="1505444"/>
      </dsp:txXfrm>
    </dsp:sp>
    <dsp:sp modelId="{74D99FC9-179A-4128-9A5E-8DE4433831FE}">
      <dsp:nvSpPr>
        <dsp:cNvPr id="0" name=""/>
        <dsp:cNvSpPr/>
      </dsp:nvSpPr>
      <dsp:spPr>
        <a:xfrm>
          <a:off x="1288370" y="233"/>
          <a:ext cx="3558882" cy="3558882"/>
        </a:xfrm>
        <a:prstGeom prst="circularArrow">
          <a:avLst>
            <a:gd name="adj1" fmla="val 8249"/>
            <a:gd name="adj2" fmla="val 576138"/>
            <a:gd name="adj3" fmla="val 10172074"/>
            <a:gd name="adj4" fmla="val 7260103"/>
            <a:gd name="adj5" fmla="val 962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0DE6D-D7DB-4D2E-8BB0-DEDFD95728EA}">
      <dsp:nvSpPr>
        <dsp:cNvPr id="0" name=""/>
        <dsp:cNvSpPr/>
      </dsp:nvSpPr>
      <dsp:spPr>
        <a:xfrm>
          <a:off x="1049466" y="296244"/>
          <a:ext cx="1505444" cy="150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 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работ/услуг</a:t>
          </a:r>
        </a:p>
      </dsp:txBody>
      <dsp:txXfrm>
        <a:off x="1049466" y="296244"/>
        <a:ext cx="1505444" cy="1505444"/>
      </dsp:txXfrm>
    </dsp:sp>
    <dsp:sp modelId="{5349CE66-986C-43E5-83A5-76B8BAA82D90}">
      <dsp:nvSpPr>
        <dsp:cNvPr id="0" name=""/>
        <dsp:cNvSpPr/>
      </dsp:nvSpPr>
      <dsp:spPr>
        <a:xfrm>
          <a:off x="1288370" y="233"/>
          <a:ext cx="3558882" cy="3558882"/>
        </a:xfrm>
        <a:prstGeom prst="circularArrow">
          <a:avLst>
            <a:gd name="adj1" fmla="val 8249"/>
            <a:gd name="adj2" fmla="val 576138"/>
            <a:gd name="adj3" fmla="val 16856630"/>
            <a:gd name="adj4" fmla="val 14967231"/>
            <a:gd name="adj5" fmla="val 962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6B5EC-C8F4-4B70-A6DA-BB49D814F360}">
      <dsp:nvSpPr>
        <dsp:cNvPr id="0" name=""/>
        <dsp:cNvSpPr/>
      </dsp:nvSpPr>
      <dsp:spPr>
        <a:xfrm>
          <a:off x="3536105" y="82204"/>
          <a:ext cx="1321243" cy="132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Заказчик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заказа</a:t>
          </a:r>
        </a:p>
      </dsp:txBody>
      <dsp:txXfrm>
        <a:off x="3536105" y="82204"/>
        <a:ext cx="1321243" cy="1321243"/>
      </dsp:txXfrm>
    </dsp:sp>
    <dsp:sp modelId="{08AE7529-8850-4096-A1A4-B1ABB6FA10DE}">
      <dsp:nvSpPr>
        <dsp:cNvPr id="0" name=""/>
        <dsp:cNvSpPr/>
      </dsp:nvSpPr>
      <dsp:spPr>
        <a:xfrm>
          <a:off x="1213402" y="12420"/>
          <a:ext cx="3731247" cy="3731247"/>
        </a:xfrm>
        <a:prstGeom prst="circularArrow">
          <a:avLst>
            <a:gd name="adj1" fmla="val 6905"/>
            <a:gd name="adj2" fmla="val 465585"/>
            <a:gd name="adj3" fmla="val 543272"/>
            <a:gd name="adj4" fmla="val 20555626"/>
            <a:gd name="adj5" fmla="val 805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C3632-20BF-433B-894B-6B881EB536AB}">
      <dsp:nvSpPr>
        <dsp:cNvPr id="0" name=""/>
        <dsp:cNvSpPr/>
      </dsp:nvSpPr>
      <dsp:spPr>
        <a:xfrm>
          <a:off x="3536101" y="2336975"/>
          <a:ext cx="1321243" cy="132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Платформа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информации</a:t>
          </a:r>
        </a:p>
      </dsp:txBody>
      <dsp:txXfrm>
        <a:off x="3536101" y="2336975"/>
        <a:ext cx="1321243" cy="1321243"/>
      </dsp:txXfrm>
    </dsp:sp>
    <dsp:sp modelId="{FC4499CE-DE51-4D3C-A1C4-92483A4D14B9}">
      <dsp:nvSpPr>
        <dsp:cNvPr id="0" name=""/>
        <dsp:cNvSpPr/>
      </dsp:nvSpPr>
      <dsp:spPr>
        <a:xfrm>
          <a:off x="1222801" y="3212"/>
          <a:ext cx="3731247" cy="3731247"/>
        </a:xfrm>
        <a:prstGeom prst="circularArrow">
          <a:avLst>
            <a:gd name="adj1" fmla="val 6905"/>
            <a:gd name="adj2" fmla="val 465585"/>
            <a:gd name="adj3" fmla="val 5979119"/>
            <a:gd name="adj4" fmla="val 4416592"/>
            <a:gd name="adj5" fmla="val 805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A92E4-8F33-4784-87BF-C07824B18BFA}">
      <dsp:nvSpPr>
        <dsp:cNvPr id="0" name=""/>
        <dsp:cNvSpPr/>
      </dsp:nvSpPr>
      <dsp:spPr>
        <a:xfrm>
          <a:off x="1292439" y="2325869"/>
          <a:ext cx="1321243" cy="132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Работодатель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Прием заказа</a:t>
          </a:r>
        </a:p>
      </dsp:txBody>
      <dsp:txXfrm>
        <a:off x="1292439" y="2325869"/>
        <a:ext cx="1321243" cy="1321243"/>
      </dsp:txXfrm>
    </dsp:sp>
    <dsp:sp modelId="{C9FFD7D5-A0EC-4CDC-BCD9-25B04FA07A7B}">
      <dsp:nvSpPr>
        <dsp:cNvPr id="0" name=""/>
        <dsp:cNvSpPr/>
      </dsp:nvSpPr>
      <dsp:spPr>
        <a:xfrm>
          <a:off x="1209270" y="-964"/>
          <a:ext cx="3731247" cy="3731247"/>
        </a:xfrm>
        <a:prstGeom prst="circularArrow">
          <a:avLst>
            <a:gd name="adj1" fmla="val 6905"/>
            <a:gd name="adj2" fmla="val 465585"/>
            <a:gd name="adj3" fmla="val 11348434"/>
            <a:gd name="adj4" fmla="val 9785981"/>
            <a:gd name="adj5" fmla="val 805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241BC-1936-4AB0-92DA-837F3B3069C7}">
      <dsp:nvSpPr>
        <dsp:cNvPr id="0" name=""/>
        <dsp:cNvSpPr/>
      </dsp:nvSpPr>
      <dsp:spPr>
        <a:xfrm>
          <a:off x="1292439" y="82204"/>
          <a:ext cx="1321243" cy="1321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Работник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</a:t>
          </a:r>
        </a:p>
      </dsp:txBody>
      <dsp:txXfrm>
        <a:off x="1292439" y="82204"/>
        <a:ext cx="1321243" cy="1321243"/>
      </dsp:txXfrm>
    </dsp:sp>
    <dsp:sp modelId="{F6145C95-5363-40F1-ACA4-B2443CEB9287}">
      <dsp:nvSpPr>
        <dsp:cNvPr id="0" name=""/>
        <dsp:cNvSpPr/>
      </dsp:nvSpPr>
      <dsp:spPr>
        <a:xfrm>
          <a:off x="1209270" y="-964"/>
          <a:ext cx="3731247" cy="3731247"/>
        </a:xfrm>
        <a:prstGeom prst="circularArrow">
          <a:avLst>
            <a:gd name="adj1" fmla="val 6905"/>
            <a:gd name="adj2" fmla="val 465585"/>
            <a:gd name="adj3" fmla="val 16748434"/>
            <a:gd name="adj4" fmla="val 15185981"/>
            <a:gd name="adj5" fmla="val 8056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69A5C-C969-4107-8605-F5F9F5C675CF}">
      <dsp:nvSpPr>
        <dsp:cNvPr id="0" name=""/>
        <dsp:cNvSpPr/>
      </dsp:nvSpPr>
      <dsp:spPr>
        <a:xfrm rot="21300000">
          <a:off x="21788" y="1793064"/>
          <a:ext cx="7056471" cy="80807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0DE55-25BD-4CEE-BD0C-52F52D5E221F}">
      <dsp:nvSpPr>
        <dsp:cNvPr id="0" name=""/>
        <dsp:cNvSpPr/>
      </dsp:nvSpPr>
      <dsp:spPr>
        <a:xfrm>
          <a:off x="852005" y="219710"/>
          <a:ext cx="2130014" cy="17576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44AA9-FD9D-48B8-8017-1206AA35F6FF}">
      <dsp:nvSpPr>
        <dsp:cNvPr id="0" name=""/>
        <dsp:cNvSpPr/>
      </dsp:nvSpPr>
      <dsp:spPr>
        <a:xfrm>
          <a:off x="3272281" y="0"/>
          <a:ext cx="3253503" cy="184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Недостатки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Прекаризация</a:t>
          </a:r>
          <a:r>
            <a:rPr lang="ru-RU" sz="1400" kern="1200" dirty="0"/>
            <a:t> работников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Нарушение нормы охраны труда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Отсутствие социальных гарантий (отпуск, больничный и пр.)</a:t>
          </a:r>
        </a:p>
      </dsp:txBody>
      <dsp:txXfrm>
        <a:off x="3272281" y="0"/>
        <a:ext cx="3253503" cy="1845564"/>
      </dsp:txXfrm>
    </dsp:sp>
    <dsp:sp modelId="{B6C62838-E797-42CD-9CE5-EE09E82AC86E}">
      <dsp:nvSpPr>
        <dsp:cNvPr id="0" name=""/>
        <dsp:cNvSpPr/>
      </dsp:nvSpPr>
      <dsp:spPr>
        <a:xfrm>
          <a:off x="4118027" y="2416810"/>
          <a:ext cx="2130014" cy="17576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0FFC1-EAAA-4D1B-BF15-3094626EEA3E}">
      <dsp:nvSpPr>
        <dsp:cNvPr id="0" name=""/>
        <dsp:cNvSpPr/>
      </dsp:nvSpPr>
      <dsp:spPr>
        <a:xfrm>
          <a:off x="1065007" y="2548636"/>
          <a:ext cx="2272015" cy="184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Гибкая форма занятость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Возможности дополнительного заработка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Высокая эффективность организации труда </a:t>
          </a:r>
        </a:p>
      </dsp:txBody>
      <dsp:txXfrm>
        <a:off x="1065007" y="2548636"/>
        <a:ext cx="2272015" cy="1845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by Nazar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14CF5F87-EEAE-4145-8C40-B173E3510709}"/>
              </a:ext>
            </a:extLst>
          </p:cNvPr>
          <p:cNvSpPr/>
          <p:nvPr userDrawn="1"/>
        </p:nvSpPr>
        <p:spPr>
          <a:xfrm>
            <a:off x="7454773" y="887089"/>
            <a:ext cx="975392" cy="433307"/>
          </a:xfrm>
          <a:prstGeom prst="triangle">
            <a:avLst>
              <a:gd name="adj" fmla="val 32425"/>
            </a:avLst>
          </a:prstGeom>
          <a:solidFill>
            <a:srgbClr val="08366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" name="Google Shape;11;p2">
            <a:extLst>
              <a:ext uri="{FF2B5EF4-FFF2-40B4-BE49-F238E27FC236}">
                <a16:creationId xmlns:a16="http://schemas.microsoft.com/office/drawing/2014/main" id="{2C98B7E4-396B-45BF-97F9-8ADD8F9B14B1}"/>
              </a:ext>
            </a:extLst>
          </p:cNvPr>
          <p:cNvGrpSpPr/>
          <p:nvPr userDrawn="1"/>
        </p:nvGrpSpPr>
        <p:grpSpPr>
          <a:xfrm>
            <a:off x="-11202" y="0"/>
            <a:ext cx="8447097" cy="6865710"/>
            <a:chOff x="26598" y="61576"/>
            <a:chExt cx="8612696" cy="515105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Google Shape;12;p2">
              <a:extLst>
                <a:ext uri="{FF2B5EF4-FFF2-40B4-BE49-F238E27FC236}">
                  <a16:creationId xmlns:a16="http://schemas.microsoft.com/office/drawing/2014/main" id="{ED0AC6FB-9EB2-43D4-A2B1-6D6F6A9AB85B}"/>
                </a:ext>
              </a:extLst>
            </p:cNvPr>
            <p:cNvSpPr/>
            <p:nvPr/>
          </p:nvSpPr>
          <p:spPr>
            <a:xfrm>
              <a:off x="26598" y="67361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rgbClr val="78CDE2"/>
                </a:solidFill>
              </a:endParaRPr>
            </a:p>
          </p:txBody>
        </p:sp>
        <p:sp>
          <p:nvSpPr>
            <p:cNvPr id="6" name="Google Shape;13;p2">
              <a:extLst>
                <a:ext uri="{FF2B5EF4-FFF2-40B4-BE49-F238E27FC236}">
                  <a16:creationId xmlns:a16="http://schemas.microsoft.com/office/drawing/2014/main" id="{3FE2810B-5E5B-4A66-A6A2-4A9FB48D34A4}"/>
                </a:ext>
              </a:extLst>
            </p:cNvPr>
            <p:cNvSpPr/>
            <p:nvPr/>
          </p:nvSpPr>
          <p:spPr>
            <a:xfrm rot="10800000" flipH="1">
              <a:off x="3554117" y="61576"/>
              <a:ext cx="5085177" cy="5151054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rgbClr val="78CDE2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" name="Google Shape;14;p2">
            <a:extLst>
              <a:ext uri="{FF2B5EF4-FFF2-40B4-BE49-F238E27FC236}">
                <a16:creationId xmlns:a16="http://schemas.microsoft.com/office/drawing/2014/main" id="{A432A5AE-1C6A-4C2F-BB9E-E1D1E5CEC2C4}"/>
              </a:ext>
            </a:extLst>
          </p:cNvPr>
          <p:cNvGrpSpPr/>
          <p:nvPr userDrawn="1"/>
        </p:nvGrpSpPr>
        <p:grpSpPr>
          <a:xfrm rot="10800000" flipH="1">
            <a:off x="0" y="1306216"/>
            <a:ext cx="8430164" cy="3761440"/>
            <a:chOff x="-8178042" y="-4493254"/>
            <a:chExt cx="19483597" cy="6522735"/>
          </a:xfrm>
          <a:solidFill>
            <a:srgbClr val="0C539D"/>
          </a:solidFill>
        </p:grpSpPr>
        <p:sp>
          <p:nvSpPr>
            <p:cNvPr id="8" name="Google Shape;15;p2">
              <a:extLst>
                <a:ext uri="{FF2B5EF4-FFF2-40B4-BE49-F238E27FC236}">
                  <a16:creationId xmlns:a16="http://schemas.microsoft.com/office/drawing/2014/main" id="{6E5F84A8-3474-469F-A096-EBAC39D2B75A}"/>
                </a:ext>
              </a:extLst>
            </p:cNvPr>
            <p:cNvSpPr/>
            <p:nvPr/>
          </p:nvSpPr>
          <p:spPr>
            <a:xfrm>
              <a:off x="-8178042" y="-4493118"/>
              <a:ext cx="12968400" cy="652259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Google Shape;16;p2">
              <a:extLst>
                <a:ext uri="{FF2B5EF4-FFF2-40B4-BE49-F238E27FC236}">
                  <a16:creationId xmlns:a16="http://schemas.microsoft.com/office/drawing/2014/main" id="{E824120A-A70F-47BC-B047-7A1DA9DE0F67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" name="Google Shape;17;p2">
            <a:extLst>
              <a:ext uri="{FF2B5EF4-FFF2-40B4-BE49-F238E27FC236}">
                <a16:creationId xmlns:a16="http://schemas.microsoft.com/office/drawing/2014/main" id="{CD40D5F4-5C6C-4FBF-8AE8-14C50B0E39AF}"/>
              </a:ext>
            </a:extLst>
          </p:cNvPr>
          <p:cNvGrpSpPr/>
          <p:nvPr userDrawn="1"/>
        </p:nvGrpSpPr>
        <p:grpSpPr>
          <a:xfrm>
            <a:off x="3480759" y="5822832"/>
            <a:ext cx="5663242" cy="606263"/>
            <a:chOff x="5582265" y="4646738"/>
            <a:chExt cx="5480829" cy="432996"/>
          </a:xfrm>
        </p:grpSpPr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F20339FD-73A3-4E7A-977D-78739CF8DD80}"/>
                </a:ext>
              </a:extLst>
            </p:cNvPr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2" name="Google Shape;19;p2">
              <a:extLst>
                <a:ext uri="{FF2B5EF4-FFF2-40B4-BE49-F238E27FC236}">
                  <a16:creationId xmlns:a16="http://schemas.microsoft.com/office/drawing/2014/main" id="{C4521C41-ABFD-4BD1-A59A-335DC7F3E290}"/>
                </a:ext>
              </a:extLst>
            </p:cNvPr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3" name="Google Shape;20;p2">
                <a:extLst>
                  <a:ext uri="{FF2B5EF4-FFF2-40B4-BE49-F238E27FC236}">
                    <a16:creationId xmlns:a16="http://schemas.microsoft.com/office/drawing/2014/main" id="{7DCE8498-20E2-4A36-9903-37CD4BAB141E}"/>
                  </a:ext>
                </a:extLst>
              </p:cNvPr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rgbClr val="F59B17"/>
                  </a:solidFill>
                </a:endParaRPr>
              </a:p>
            </p:txBody>
          </p:sp>
          <p:sp>
            <p:nvSpPr>
              <p:cNvPr id="14" name="Google Shape;21;p2">
                <a:extLst>
                  <a:ext uri="{FF2B5EF4-FFF2-40B4-BE49-F238E27FC236}">
                    <a16:creationId xmlns:a16="http://schemas.microsoft.com/office/drawing/2014/main" id="{AE7D9635-0B70-45D3-B22F-E11F8BC7C5B9}"/>
                  </a:ext>
                </a:extLst>
              </p:cNvPr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59B17"/>
                  </a:solidFill>
                </a:endParaRPr>
              </a:p>
            </p:txBody>
          </p:sp>
        </p:grpSp>
      </p:grp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9C07014D-9FB1-48EE-82D8-A970EE214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308220"/>
            <a:ext cx="6069652" cy="3759359"/>
          </a:xfrm>
          <a:prstGeom prst="rect">
            <a:avLst/>
          </a:prstGeom>
        </p:spPr>
        <p:txBody>
          <a:bodyPr anchor="ctr" anchorCtr="0"/>
          <a:lstStyle>
            <a:lvl1pPr algn="ctr">
              <a:defRPr sz="4500">
                <a:solidFill>
                  <a:schemeClr val="bg1"/>
                </a:solidFill>
                <a:latin typeface="Bahnschrift SemiBold SemiConden" panose="020B0502040204020203" pitchFamily="34" charset="0"/>
                <a:ea typeface="Roboto Condensed" panose="020B0604020202020204" charset="0"/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B5B8F1-96CC-4258-8E2C-1C50FC5D763C}"/>
              </a:ext>
            </a:extLst>
          </p:cNvPr>
          <p:cNvSpPr txBox="1"/>
          <p:nvPr userDrawn="1"/>
        </p:nvSpPr>
        <p:spPr>
          <a:xfrm>
            <a:off x="4503483" y="5793852"/>
            <a:ext cx="40286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kern="1200" dirty="0">
                <a:solidFill>
                  <a:schemeClr val="bg1"/>
                </a:solidFill>
                <a:latin typeface="Bahnschrift SemiBold SemiConden" panose="020B0502040204020203" pitchFamily="34" charset="0"/>
                <a:ea typeface="Roboto Condensed" panose="020B0604020202020204" charset="0"/>
                <a:cs typeface="+mj-cs"/>
              </a:rPr>
              <a:t>Чудиновских Марина Вячеславовна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EEC222-F5FE-4D20-A44E-B03E5790F510}"/>
              </a:ext>
            </a:extLst>
          </p:cNvPr>
          <p:cNvSpPr txBox="1"/>
          <p:nvPr userDrawn="1"/>
        </p:nvSpPr>
        <p:spPr>
          <a:xfrm>
            <a:off x="4669710" y="6337105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kern="1200" dirty="0">
                <a:solidFill>
                  <a:srgbClr val="002060"/>
                </a:solidFill>
                <a:latin typeface="Bahnschrift SemiLight SemiConde" panose="020B0502040204020203" pitchFamily="34" charset="0"/>
                <a:ea typeface="Roboto Condensed" panose="020B0604020202020204" charset="0"/>
                <a:cs typeface="+mj-cs"/>
              </a:rPr>
              <a:t>Кандидат юридических наук, доцент</a:t>
            </a:r>
          </a:p>
        </p:txBody>
      </p:sp>
      <p:pic>
        <p:nvPicPr>
          <p:cNvPr id="1032" name="Picture 8" descr="Картинки по запросу Ургэу эмблема">
            <a:extLst>
              <a:ext uri="{FF2B5EF4-FFF2-40B4-BE49-F238E27FC236}">
                <a16:creationId xmlns:a16="http://schemas.microsoft.com/office/drawing/2014/main" id="{B797B599-5C30-4429-8B60-D6A98AA6AC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5" r="50749" b="24063"/>
          <a:stretch/>
        </p:blipFill>
        <p:spPr bwMode="auto">
          <a:xfrm>
            <a:off x="-24247" y="251318"/>
            <a:ext cx="1346018" cy="80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C1DE8E-9AFE-4707-A7FE-3DB5D0E7FFEA}"/>
              </a:ext>
            </a:extLst>
          </p:cNvPr>
          <p:cNvSpPr txBox="1"/>
          <p:nvPr userDrawn="1"/>
        </p:nvSpPr>
        <p:spPr>
          <a:xfrm>
            <a:off x="1159407" y="105308"/>
            <a:ext cx="1844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kern="1200" cap="all" spc="100" baseline="0" dirty="0">
                <a:solidFill>
                  <a:srgbClr val="0C539D"/>
                </a:solidFill>
                <a:latin typeface="Bahnschrift SemiBold Condensed" panose="020B0502040204020203" pitchFamily="34" charset="0"/>
                <a:ea typeface="Roboto Condensed" panose="020B0604020202020204" charset="0"/>
                <a:cs typeface="+mj-cs"/>
              </a:rPr>
              <a:t>уральский государственный экономический университет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8F61C2-DFC3-4E07-B671-84A0B67D2811}"/>
              </a:ext>
            </a:extLst>
          </p:cNvPr>
          <p:cNvSpPr txBox="1"/>
          <p:nvPr userDrawn="1"/>
        </p:nvSpPr>
        <p:spPr>
          <a:xfrm>
            <a:off x="3096237" y="92955"/>
            <a:ext cx="1872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200" cap="all" spc="100" baseline="0" dirty="0">
                <a:solidFill>
                  <a:srgbClr val="0C539D"/>
                </a:solidFill>
                <a:latin typeface="Bahnschrift SemiBold Condensed" panose="020B0502040204020203" pitchFamily="34" charset="0"/>
                <a:ea typeface="Roboto Condensed" panose="020B0604020202020204" charset="0"/>
                <a:cs typeface="+mj-cs"/>
              </a:rPr>
              <a:t>Кафедра экономики труда и управления персоналом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B06312F-897E-4936-B724-878DFE16D038}"/>
              </a:ext>
            </a:extLst>
          </p:cNvPr>
          <p:cNvCxnSpPr>
            <a:cxnSpLocks/>
          </p:cNvCxnSpPr>
          <p:nvPr userDrawn="1"/>
        </p:nvCxnSpPr>
        <p:spPr>
          <a:xfrm>
            <a:off x="3052938" y="131145"/>
            <a:ext cx="0" cy="989162"/>
          </a:xfrm>
          <a:prstGeom prst="line">
            <a:avLst/>
          </a:prstGeom>
          <a:ln w="28575">
            <a:solidFill>
              <a:srgbClr val="0C5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8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ля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4;p3">
            <a:extLst>
              <a:ext uri="{FF2B5EF4-FFF2-40B4-BE49-F238E27FC236}">
                <a16:creationId xmlns:a16="http://schemas.microsoft.com/office/drawing/2014/main" id="{9487A13D-4560-4B54-8ED1-243BF444754A}"/>
              </a:ext>
            </a:extLst>
          </p:cNvPr>
          <p:cNvSpPr/>
          <p:nvPr userDrawn="1"/>
        </p:nvSpPr>
        <p:spPr>
          <a:xfrm>
            <a:off x="6900493" y="1936376"/>
            <a:ext cx="797383" cy="369549"/>
          </a:xfrm>
          <a:prstGeom prst="triangle">
            <a:avLst>
              <a:gd name="adj" fmla="val 3242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C7D3E6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30" name="Google Shape;25;p3">
            <a:extLst>
              <a:ext uri="{FF2B5EF4-FFF2-40B4-BE49-F238E27FC236}">
                <a16:creationId xmlns:a16="http://schemas.microsoft.com/office/drawing/2014/main" id="{127F4602-4587-4C9C-8EB9-B0BDFF8F4F2C}"/>
              </a:ext>
            </a:extLst>
          </p:cNvPr>
          <p:cNvGrpSpPr/>
          <p:nvPr userDrawn="1"/>
        </p:nvGrpSpPr>
        <p:grpSpPr>
          <a:xfrm>
            <a:off x="1" y="-7088"/>
            <a:ext cx="8646722" cy="6855814"/>
            <a:chOff x="0" y="-7088"/>
            <a:chExt cx="8661398" cy="5150588"/>
          </a:xfrm>
          <a:solidFill>
            <a:srgbClr val="0C539D"/>
          </a:solidFill>
        </p:grpSpPr>
        <p:sp>
          <p:nvSpPr>
            <p:cNvPr id="31" name="Google Shape;26;p3">
              <a:extLst>
                <a:ext uri="{FF2B5EF4-FFF2-40B4-BE49-F238E27FC236}">
                  <a16:creationId xmlns:a16="http://schemas.microsoft.com/office/drawing/2014/main" id="{55AC46FC-D92A-4EDC-9017-EDA9917F5753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2" name="Google Shape;27;p3">
              <a:extLst>
                <a:ext uri="{FF2B5EF4-FFF2-40B4-BE49-F238E27FC236}">
                  <a16:creationId xmlns:a16="http://schemas.microsoft.com/office/drawing/2014/main" id="{632DA656-5C37-419D-B41A-94CA2E2F2E75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3" name="Google Shape;28;p3">
            <a:extLst>
              <a:ext uri="{FF2B5EF4-FFF2-40B4-BE49-F238E27FC236}">
                <a16:creationId xmlns:a16="http://schemas.microsoft.com/office/drawing/2014/main" id="{828723D2-60F8-4726-9F79-C74BEB70EBC2}"/>
              </a:ext>
            </a:extLst>
          </p:cNvPr>
          <p:cNvGrpSpPr/>
          <p:nvPr userDrawn="1"/>
        </p:nvGrpSpPr>
        <p:grpSpPr>
          <a:xfrm rot="10800000" flipH="1">
            <a:off x="-27278" y="2303873"/>
            <a:ext cx="7697877" cy="2850286"/>
            <a:chOff x="-9914259" y="-4493114"/>
            <a:chExt cx="20500785" cy="6527294"/>
          </a:xfrm>
          <a:solidFill>
            <a:srgbClr val="78CDE2"/>
          </a:solidFill>
        </p:grpSpPr>
        <p:sp>
          <p:nvSpPr>
            <p:cNvPr id="24" name="Google Shape;29;p3">
              <a:extLst>
                <a:ext uri="{FF2B5EF4-FFF2-40B4-BE49-F238E27FC236}">
                  <a16:creationId xmlns:a16="http://schemas.microsoft.com/office/drawing/2014/main" id="{2683B6FD-E4B1-4D21-A710-3C8B71CCE460}"/>
                </a:ext>
              </a:extLst>
            </p:cNvPr>
            <p:cNvSpPr/>
            <p:nvPr/>
          </p:nvSpPr>
          <p:spPr>
            <a:xfrm>
              <a:off x="-9914259" y="-4493114"/>
              <a:ext cx="14685300" cy="65225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rgbClr val="C7D3E6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5" name="Google Shape;30;p3">
              <a:extLst>
                <a:ext uri="{FF2B5EF4-FFF2-40B4-BE49-F238E27FC236}">
                  <a16:creationId xmlns:a16="http://schemas.microsoft.com/office/drawing/2014/main" id="{17E3D38C-7009-4601-896E-56BE39A7354E}"/>
                </a:ext>
              </a:extLst>
            </p:cNvPr>
            <p:cNvSpPr/>
            <p:nvPr/>
          </p:nvSpPr>
          <p:spPr>
            <a:xfrm>
              <a:off x="4771041" y="-4488419"/>
              <a:ext cx="5815485" cy="6522599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rgbClr val="C7D3E6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Google Shape;39;p3">
            <a:extLst>
              <a:ext uri="{FF2B5EF4-FFF2-40B4-BE49-F238E27FC236}">
                <a16:creationId xmlns:a16="http://schemas.microsoft.com/office/drawing/2014/main" id="{3DB86E52-C69A-4045-B8B4-DEC51A0D5CFE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-2" y="3057099"/>
            <a:ext cx="6578768" cy="1503452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83667"/>
                </a:solidFill>
                <a:latin typeface="Bahnschrift SemiBold SemiConden" panose="020B05020402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9pPr>
          </a:lstStyle>
          <a:p>
            <a:r>
              <a:rPr lang="ru-RU" dirty="0"/>
              <a:t>Подзаголовок презентации 1</a:t>
            </a:r>
            <a:endParaRPr dirty="0"/>
          </a:p>
        </p:txBody>
      </p:sp>
      <p:grpSp>
        <p:nvGrpSpPr>
          <p:cNvPr id="26" name="Google Shape;164;p10">
            <a:extLst>
              <a:ext uri="{FF2B5EF4-FFF2-40B4-BE49-F238E27FC236}">
                <a16:creationId xmlns:a16="http://schemas.microsoft.com/office/drawing/2014/main" id="{885210F0-2768-46C6-BA2F-47C14AAEEDB7}"/>
              </a:ext>
            </a:extLst>
          </p:cNvPr>
          <p:cNvGrpSpPr/>
          <p:nvPr userDrawn="1"/>
        </p:nvGrpSpPr>
        <p:grpSpPr>
          <a:xfrm>
            <a:off x="6235405" y="6011254"/>
            <a:ext cx="2922662" cy="860814"/>
            <a:chOff x="5575242" y="4571607"/>
            <a:chExt cx="2202830" cy="571910"/>
          </a:xfrm>
        </p:grpSpPr>
        <p:sp>
          <p:nvSpPr>
            <p:cNvPr id="27" name="Google Shape;165;p10">
              <a:extLst>
                <a:ext uri="{FF2B5EF4-FFF2-40B4-BE49-F238E27FC236}">
                  <a16:creationId xmlns:a16="http://schemas.microsoft.com/office/drawing/2014/main" id="{68FF9F2E-18D1-4980-9BE3-4A1B36531400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" name="Google Shape;166;p10">
              <a:extLst>
                <a:ext uri="{FF2B5EF4-FFF2-40B4-BE49-F238E27FC236}">
                  <a16:creationId xmlns:a16="http://schemas.microsoft.com/office/drawing/2014/main" id="{9888D2DB-7BE7-434B-AA48-1F169AC17EDA}"/>
                </a:ext>
              </a:extLst>
            </p:cNvPr>
            <p:cNvGrpSpPr/>
            <p:nvPr/>
          </p:nvGrpSpPr>
          <p:grpSpPr>
            <a:xfrm flipH="1">
              <a:off x="5732122" y="4571607"/>
              <a:ext cx="2043563" cy="571910"/>
              <a:chOff x="1297959" y="580607"/>
              <a:chExt cx="5176200" cy="1448974"/>
            </a:xfrm>
          </p:grpSpPr>
          <p:sp>
            <p:nvSpPr>
              <p:cNvPr id="35" name="Google Shape;167;p10">
                <a:extLst>
                  <a:ext uri="{FF2B5EF4-FFF2-40B4-BE49-F238E27FC236}">
                    <a16:creationId xmlns:a16="http://schemas.microsoft.com/office/drawing/2014/main" id="{3C2266C4-2422-404F-AC87-05B950B941A9}"/>
                  </a:ext>
                </a:extLst>
              </p:cNvPr>
              <p:cNvSpPr/>
              <p:nvPr/>
            </p:nvSpPr>
            <p:spPr>
              <a:xfrm>
                <a:off x="1297959" y="580608"/>
                <a:ext cx="3476700" cy="144897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38" name="Google Shape;168;p10">
                <a:extLst>
                  <a:ext uri="{FF2B5EF4-FFF2-40B4-BE49-F238E27FC236}">
                    <a16:creationId xmlns:a16="http://schemas.microsoft.com/office/drawing/2014/main" id="{4CEBE559-5165-4453-B406-01D31406F695}"/>
                  </a:ext>
                </a:extLst>
              </p:cNvPr>
              <p:cNvSpPr/>
              <p:nvPr/>
            </p:nvSpPr>
            <p:spPr>
              <a:xfrm>
                <a:off x="4774661" y="580607"/>
                <a:ext cx="1699498" cy="1448974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29" name="Google Shape;169;p10">
              <a:extLst>
                <a:ext uri="{FF2B5EF4-FFF2-40B4-BE49-F238E27FC236}">
                  <a16:creationId xmlns:a16="http://schemas.microsoft.com/office/drawing/2014/main" id="{0F5460EC-CCA0-4229-992F-10C81EDBA696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3" name="Google Shape;170;p10">
                <a:extLst>
                  <a:ext uri="{FF2B5EF4-FFF2-40B4-BE49-F238E27FC236}">
                    <a16:creationId xmlns:a16="http://schemas.microsoft.com/office/drawing/2014/main" id="{B59151F0-2C70-42F6-9A80-9D99DAF06A93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34" name="Google Shape;171;p10">
                <a:extLst>
                  <a:ext uri="{FF2B5EF4-FFF2-40B4-BE49-F238E27FC236}">
                    <a16:creationId xmlns:a16="http://schemas.microsoft.com/office/drawing/2014/main" id="{43E42644-B0FA-49D4-9D99-5D1D911B8E5B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4F053FA-29DE-4987-BDE5-6DE50976714B}"/>
              </a:ext>
            </a:extLst>
          </p:cNvPr>
          <p:cNvSpPr txBox="1"/>
          <p:nvPr userDrawn="1"/>
        </p:nvSpPr>
        <p:spPr>
          <a:xfrm>
            <a:off x="6578767" y="6577341"/>
            <a:ext cx="2576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kern="1200" dirty="0">
                <a:solidFill>
                  <a:srgbClr val="002060"/>
                </a:solidFill>
                <a:latin typeface="Bahnschrift SemiLight SemiConde" panose="020B0502040204020203" pitchFamily="34" charset="0"/>
                <a:ea typeface="Roboto Condensed" panose="020B0604020202020204" charset="0"/>
                <a:cs typeface="+mj-cs"/>
              </a:rPr>
              <a:t>© Чудиновских Марина Вячеславовна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4EFA0-1F05-41B1-A087-13F079658822}"/>
              </a:ext>
            </a:extLst>
          </p:cNvPr>
          <p:cNvSpPr txBox="1"/>
          <p:nvPr userDrawn="1"/>
        </p:nvSpPr>
        <p:spPr>
          <a:xfrm>
            <a:off x="7008135" y="6176935"/>
            <a:ext cx="171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kern="1200" dirty="0">
                <a:solidFill>
                  <a:schemeClr val="bg1"/>
                </a:solidFill>
                <a:latin typeface="Bahnschrift SemiBold SemiConden" panose="020B0502040204020203" pitchFamily="34" charset="0"/>
                <a:ea typeface="Roboto Condensed" panose="020B0604020202020204" charset="0"/>
                <a:cs typeface="+mj-cs"/>
              </a:rPr>
              <a:t>Кафедра ЭТ и УП</a:t>
            </a:r>
          </a:p>
        </p:txBody>
      </p:sp>
    </p:spTree>
    <p:extLst>
      <p:ext uri="{BB962C8B-B14F-4D97-AF65-F5344CB8AC3E}">
        <p14:creationId xmlns:p14="http://schemas.microsoft.com/office/powerpoint/2010/main" val="81301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инфострани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164;p10">
            <a:extLst>
              <a:ext uri="{FF2B5EF4-FFF2-40B4-BE49-F238E27FC236}">
                <a16:creationId xmlns:a16="http://schemas.microsoft.com/office/drawing/2014/main" id="{8C98152D-ABC6-41B8-B1AF-4F2AA3BD4639}"/>
              </a:ext>
            </a:extLst>
          </p:cNvPr>
          <p:cNvGrpSpPr/>
          <p:nvPr userDrawn="1"/>
        </p:nvGrpSpPr>
        <p:grpSpPr>
          <a:xfrm>
            <a:off x="6221339" y="6019319"/>
            <a:ext cx="2922662" cy="860814"/>
            <a:chOff x="5575242" y="4571607"/>
            <a:chExt cx="2202830" cy="571910"/>
          </a:xfrm>
        </p:grpSpPr>
        <p:sp>
          <p:nvSpPr>
            <p:cNvPr id="24" name="Google Shape;165;p10">
              <a:extLst>
                <a:ext uri="{FF2B5EF4-FFF2-40B4-BE49-F238E27FC236}">
                  <a16:creationId xmlns:a16="http://schemas.microsoft.com/office/drawing/2014/main" id="{45C7ED4B-5283-461F-9869-6F9BB4B8B7F8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" name="Google Shape;166;p10">
              <a:extLst>
                <a:ext uri="{FF2B5EF4-FFF2-40B4-BE49-F238E27FC236}">
                  <a16:creationId xmlns:a16="http://schemas.microsoft.com/office/drawing/2014/main" id="{10560558-5A4E-48DD-874C-35F4C88FB5A7}"/>
                </a:ext>
              </a:extLst>
            </p:cNvPr>
            <p:cNvGrpSpPr/>
            <p:nvPr/>
          </p:nvGrpSpPr>
          <p:grpSpPr>
            <a:xfrm flipH="1">
              <a:off x="5732122" y="4571607"/>
              <a:ext cx="2043563" cy="571910"/>
              <a:chOff x="1297959" y="580607"/>
              <a:chExt cx="5176200" cy="1448974"/>
            </a:xfrm>
          </p:grpSpPr>
          <p:sp>
            <p:nvSpPr>
              <p:cNvPr id="29" name="Google Shape;167;p10">
                <a:extLst>
                  <a:ext uri="{FF2B5EF4-FFF2-40B4-BE49-F238E27FC236}">
                    <a16:creationId xmlns:a16="http://schemas.microsoft.com/office/drawing/2014/main" id="{AFCE1285-FF2C-49B6-9866-EE92E61ECF93}"/>
                  </a:ext>
                </a:extLst>
              </p:cNvPr>
              <p:cNvSpPr/>
              <p:nvPr/>
            </p:nvSpPr>
            <p:spPr>
              <a:xfrm>
                <a:off x="1297959" y="580608"/>
                <a:ext cx="3476700" cy="144897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30" name="Google Shape;168;p10">
                <a:extLst>
                  <a:ext uri="{FF2B5EF4-FFF2-40B4-BE49-F238E27FC236}">
                    <a16:creationId xmlns:a16="http://schemas.microsoft.com/office/drawing/2014/main" id="{C031B9AE-03A1-4B1E-9FFD-89F2179779D1}"/>
                  </a:ext>
                </a:extLst>
              </p:cNvPr>
              <p:cNvSpPr/>
              <p:nvPr/>
            </p:nvSpPr>
            <p:spPr>
              <a:xfrm>
                <a:off x="4774661" y="580607"/>
                <a:ext cx="1699498" cy="1448974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26" name="Google Shape;169;p10">
              <a:extLst>
                <a:ext uri="{FF2B5EF4-FFF2-40B4-BE49-F238E27FC236}">
                  <a16:creationId xmlns:a16="http://schemas.microsoft.com/office/drawing/2014/main" id="{78537ED3-572E-43C1-9CFE-FDEE651317F2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27" name="Google Shape;170;p10">
                <a:extLst>
                  <a:ext uri="{FF2B5EF4-FFF2-40B4-BE49-F238E27FC236}">
                    <a16:creationId xmlns:a16="http://schemas.microsoft.com/office/drawing/2014/main" id="{5FE30C1F-2CB0-4AEF-9D21-A5EA6E2850AA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" name="Google Shape;171;p10">
                <a:extLst>
                  <a:ext uri="{FF2B5EF4-FFF2-40B4-BE49-F238E27FC236}">
                    <a16:creationId xmlns:a16="http://schemas.microsoft.com/office/drawing/2014/main" id="{94CAA49D-210A-40A7-BE8D-AE9255B22A15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77F0F41-50AD-4FD2-A73A-7645713B5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15018" r="13921"/>
          <a:stretch/>
        </p:blipFill>
        <p:spPr>
          <a:xfrm>
            <a:off x="1836454" y="1166046"/>
            <a:ext cx="2233638" cy="216982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E6F3E8F-BCE5-420F-B737-83AA0E12CFD3}"/>
              </a:ext>
            </a:extLst>
          </p:cNvPr>
          <p:cNvSpPr txBox="1"/>
          <p:nvPr userDrawn="1"/>
        </p:nvSpPr>
        <p:spPr>
          <a:xfrm>
            <a:off x="4325704" y="1136745"/>
            <a:ext cx="345799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500" dirty="0">
                <a:solidFill>
                  <a:srgbClr val="FF9800"/>
                </a:solidFill>
                <a:latin typeface="Bahnschrift SemiBold SemiConden" panose="020B0502040204020203" pitchFamily="34" charset="0"/>
              </a:rPr>
              <a:t>Чудиновских </a:t>
            </a:r>
          </a:p>
          <a:p>
            <a:pPr algn="ctr"/>
            <a:r>
              <a:rPr lang="ru-RU" sz="4500" dirty="0">
                <a:solidFill>
                  <a:srgbClr val="FF9800"/>
                </a:solidFill>
                <a:latin typeface="Bahnschrift SemiBold SemiConden" panose="020B0502040204020203" pitchFamily="34" charset="0"/>
              </a:rPr>
              <a:t>Марина </a:t>
            </a:r>
          </a:p>
          <a:p>
            <a:pPr algn="ctr"/>
            <a:r>
              <a:rPr lang="ru-RU" sz="4500" dirty="0">
                <a:solidFill>
                  <a:srgbClr val="FF9800"/>
                </a:solidFill>
                <a:latin typeface="Bahnschrift SemiBold SemiConden" panose="020B0502040204020203" pitchFamily="34" charset="0"/>
              </a:rPr>
              <a:t>Вячеславовна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C3A2F9-CD33-400A-84BF-758F6C4631D4}"/>
              </a:ext>
            </a:extLst>
          </p:cNvPr>
          <p:cNvSpPr txBox="1"/>
          <p:nvPr userDrawn="1"/>
        </p:nvSpPr>
        <p:spPr>
          <a:xfrm>
            <a:off x="215863" y="3764189"/>
            <a:ext cx="8712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>
              <a:buFontTx/>
              <a:buBlip>
                <a:blip r:embed="rId3"/>
              </a:buBlip>
            </a:pPr>
            <a:r>
              <a:rPr lang="ru-RU" sz="2800" dirty="0">
                <a:solidFill>
                  <a:srgbClr val="083667"/>
                </a:solidFill>
                <a:latin typeface="Bahnschrift SemiLight SemiConde" panose="020B0502040204020203" pitchFamily="34" charset="0"/>
              </a:rPr>
              <a:t>Кандидат юридических наук, доцент</a:t>
            </a:r>
          </a:p>
          <a:p>
            <a:pPr marL="342892" indent="-342892">
              <a:buFontTx/>
              <a:buBlip>
                <a:blip r:embed="rId3"/>
              </a:buBlip>
            </a:pPr>
            <a:r>
              <a:rPr lang="ru-RU" sz="2800" dirty="0">
                <a:solidFill>
                  <a:srgbClr val="083667"/>
                </a:solidFill>
                <a:latin typeface="Bahnschrift SemiLight SemiConde" panose="020B0502040204020203" pitchFamily="34" charset="0"/>
              </a:rPr>
              <a:t>Ведущий научный сотрудник</a:t>
            </a:r>
          </a:p>
          <a:p>
            <a:pPr marL="342892" indent="-342892">
              <a:buFontTx/>
              <a:buBlip>
                <a:blip r:embed="rId3"/>
              </a:buBlip>
            </a:pPr>
            <a:r>
              <a:rPr lang="ru-RU" sz="2800" dirty="0">
                <a:solidFill>
                  <a:srgbClr val="083667"/>
                </a:solidFill>
                <a:latin typeface="Bahnschrift SemiLight SemiConde" panose="020B0502040204020203" pitchFamily="34" charset="0"/>
              </a:rPr>
              <a:t>Методист Минфина РФ по вопросам повышения финансовой грамотности</a:t>
            </a:r>
          </a:p>
        </p:txBody>
      </p:sp>
      <p:grpSp>
        <p:nvGrpSpPr>
          <p:cNvPr id="45" name="Google Shape;172;p10">
            <a:extLst>
              <a:ext uri="{FF2B5EF4-FFF2-40B4-BE49-F238E27FC236}">
                <a16:creationId xmlns:a16="http://schemas.microsoft.com/office/drawing/2014/main" id="{CBB058BB-0885-47A7-823E-D6C20A64BE54}"/>
              </a:ext>
            </a:extLst>
          </p:cNvPr>
          <p:cNvGrpSpPr/>
          <p:nvPr userDrawn="1"/>
        </p:nvGrpSpPr>
        <p:grpSpPr>
          <a:xfrm rot="10800000">
            <a:off x="0" y="0"/>
            <a:ext cx="2439872" cy="777479"/>
            <a:chOff x="5575242" y="4553278"/>
            <a:chExt cx="2202830" cy="526458"/>
          </a:xfrm>
        </p:grpSpPr>
        <p:sp>
          <p:nvSpPr>
            <p:cNvPr id="46" name="Google Shape;173;p10">
              <a:extLst>
                <a:ext uri="{FF2B5EF4-FFF2-40B4-BE49-F238E27FC236}">
                  <a16:creationId xmlns:a16="http://schemas.microsoft.com/office/drawing/2014/main" id="{2A045944-3EC3-4307-A7B9-DDFBD1B6F692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083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47" name="Google Shape;174;p10">
              <a:extLst>
                <a:ext uri="{FF2B5EF4-FFF2-40B4-BE49-F238E27FC236}">
                  <a16:creationId xmlns:a16="http://schemas.microsoft.com/office/drawing/2014/main" id="{7869904A-86F0-45B9-B4A1-1EE5FA0D40F8}"/>
                </a:ext>
              </a:extLst>
            </p:cNvPr>
            <p:cNvGrpSpPr/>
            <p:nvPr/>
          </p:nvGrpSpPr>
          <p:grpSpPr>
            <a:xfrm flipH="1">
              <a:off x="5734850" y="4553278"/>
              <a:ext cx="2043214" cy="526458"/>
              <a:chOff x="1291933" y="534165"/>
              <a:chExt cx="5175314" cy="1333819"/>
            </a:xfrm>
          </p:grpSpPr>
          <p:sp>
            <p:nvSpPr>
              <p:cNvPr id="52" name="Google Shape;175;p10">
                <a:extLst>
                  <a:ext uri="{FF2B5EF4-FFF2-40B4-BE49-F238E27FC236}">
                    <a16:creationId xmlns:a16="http://schemas.microsoft.com/office/drawing/2014/main" id="{C0883AA0-22A9-4E4B-82C1-EDFCEDA26161}"/>
                  </a:ext>
                </a:extLst>
              </p:cNvPr>
              <p:cNvSpPr/>
              <p:nvPr/>
            </p:nvSpPr>
            <p:spPr>
              <a:xfrm>
                <a:off x="1291933" y="534166"/>
                <a:ext cx="3476698" cy="133381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3" name="Google Shape;176;p10">
                <a:extLst>
                  <a:ext uri="{FF2B5EF4-FFF2-40B4-BE49-F238E27FC236}">
                    <a16:creationId xmlns:a16="http://schemas.microsoft.com/office/drawing/2014/main" id="{475F3E1D-10D8-4273-B053-468969EBF33C}"/>
                  </a:ext>
                </a:extLst>
              </p:cNvPr>
              <p:cNvSpPr/>
              <p:nvPr/>
            </p:nvSpPr>
            <p:spPr>
              <a:xfrm>
                <a:off x="4767748" y="534165"/>
                <a:ext cx="1699499" cy="1333819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48" name="Google Shape;177;p10">
              <a:extLst>
                <a:ext uri="{FF2B5EF4-FFF2-40B4-BE49-F238E27FC236}">
                  <a16:creationId xmlns:a16="http://schemas.microsoft.com/office/drawing/2014/main" id="{247867C1-B5A7-4336-8F98-CF56F406ADF5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0" name="Google Shape;178;p10">
                <a:extLst>
                  <a:ext uri="{FF2B5EF4-FFF2-40B4-BE49-F238E27FC236}">
                    <a16:creationId xmlns:a16="http://schemas.microsoft.com/office/drawing/2014/main" id="{38F46D5F-A5AB-4891-953A-C7D1BD25CEC4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0C5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51" name="Google Shape;179;p10">
                <a:extLst>
                  <a:ext uri="{FF2B5EF4-FFF2-40B4-BE49-F238E27FC236}">
                    <a16:creationId xmlns:a16="http://schemas.microsoft.com/office/drawing/2014/main" id="{9D2ED256-404A-4CF6-AA81-986E83E17F3A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0C5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2708B68-FFC4-46B1-9F59-8B4A9F96D388}"/>
              </a:ext>
            </a:extLst>
          </p:cNvPr>
          <p:cNvSpPr txBox="1"/>
          <p:nvPr userDrawn="1"/>
        </p:nvSpPr>
        <p:spPr>
          <a:xfrm>
            <a:off x="0" y="234850"/>
            <a:ext cx="220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kern="1200" dirty="0" err="1">
                <a:solidFill>
                  <a:schemeClr val="bg1"/>
                </a:solidFill>
                <a:latin typeface="Bahnschrift SemiLight SemiConde" panose="020B0502040204020203" pitchFamily="34" charset="0"/>
                <a:ea typeface="Roboto Condensed" panose="020B0604020202020204" charset="0"/>
                <a:cs typeface="+mj-cs"/>
              </a:rPr>
              <a:t>УрГЭУ</a:t>
            </a:r>
            <a:endParaRPr lang="ru-RU" sz="1800" kern="1200" dirty="0">
              <a:solidFill>
                <a:schemeClr val="bg1"/>
              </a:solidFill>
              <a:latin typeface="Bahnschrift SemiLight SemiConde" panose="020B0502040204020203" pitchFamily="34" charset="0"/>
              <a:ea typeface="Roboto Condensed" panose="020B0604020202020204" charset="0"/>
              <a:cs typeface="+mj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68AB02-09D7-4C06-BC87-5649450448E2}"/>
              </a:ext>
            </a:extLst>
          </p:cNvPr>
          <p:cNvSpPr txBox="1"/>
          <p:nvPr userDrawn="1"/>
        </p:nvSpPr>
        <p:spPr>
          <a:xfrm>
            <a:off x="6578767" y="6577341"/>
            <a:ext cx="2576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kern="1200" dirty="0">
                <a:solidFill>
                  <a:srgbClr val="002060"/>
                </a:solidFill>
                <a:latin typeface="Bahnschrift SemiLight SemiConde" panose="020B0502040204020203" pitchFamily="34" charset="0"/>
                <a:ea typeface="Roboto Condensed" panose="020B0604020202020204" charset="0"/>
                <a:cs typeface="+mj-cs"/>
              </a:rPr>
              <a:t>© Чудиновских Марина Вячеславовна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3628BA-87DB-434F-B7CD-31EC28BB207B}"/>
              </a:ext>
            </a:extLst>
          </p:cNvPr>
          <p:cNvSpPr txBox="1"/>
          <p:nvPr userDrawn="1"/>
        </p:nvSpPr>
        <p:spPr>
          <a:xfrm>
            <a:off x="7008135" y="6176935"/>
            <a:ext cx="171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kern="1200" dirty="0">
                <a:solidFill>
                  <a:schemeClr val="bg1"/>
                </a:solidFill>
                <a:latin typeface="Bahnschrift SemiBold SemiConden" panose="020B0502040204020203" pitchFamily="34" charset="0"/>
                <a:ea typeface="Roboto Condensed" panose="020B0604020202020204" charset="0"/>
                <a:cs typeface="+mj-cs"/>
              </a:rPr>
              <a:t>Кафедра ЭТ и УП</a:t>
            </a:r>
          </a:p>
        </p:txBody>
      </p:sp>
    </p:spTree>
    <p:extLst>
      <p:ext uri="{BB962C8B-B14F-4D97-AF65-F5344CB8AC3E}">
        <p14:creationId xmlns:p14="http://schemas.microsoft.com/office/powerpoint/2010/main" val="312442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62;p5">
            <a:extLst>
              <a:ext uri="{FF2B5EF4-FFF2-40B4-BE49-F238E27FC236}">
                <a16:creationId xmlns:a16="http://schemas.microsoft.com/office/drawing/2014/main" id="{887B0C55-F99E-4301-ADA0-D697788C9C7C}"/>
              </a:ext>
            </a:extLst>
          </p:cNvPr>
          <p:cNvGrpSpPr/>
          <p:nvPr userDrawn="1"/>
        </p:nvGrpSpPr>
        <p:grpSpPr>
          <a:xfrm>
            <a:off x="-8676" y="-10775"/>
            <a:ext cx="7647569" cy="1059180"/>
            <a:chOff x="3" y="285433"/>
            <a:chExt cx="7080457" cy="1041921"/>
          </a:xfrm>
        </p:grpSpPr>
        <p:sp>
          <p:nvSpPr>
            <p:cNvPr id="46" name="Google Shape;63;p5">
              <a:extLst>
                <a:ext uri="{FF2B5EF4-FFF2-40B4-BE49-F238E27FC236}">
                  <a16:creationId xmlns:a16="http://schemas.microsoft.com/office/drawing/2014/main" id="{E421B3DF-7C06-48BA-9282-B97C3E23B71F}"/>
                </a:ext>
              </a:extLst>
            </p:cNvPr>
            <p:cNvSpPr/>
            <p:nvPr/>
          </p:nvSpPr>
          <p:spPr>
            <a:xfrm>
              <a:off x="6545098" y="285433"/>
              <a:ext cx="535283" cy="131063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47" name="Google Shape;64;p5">
              <a:extLst>
                <a:ext uri="{FF2B5EF4-FFF2-40B4-BE49-F238E27FC236}">
                  <a16:creationId xmlns:a16="http://schemas.microsoft.com/office/drawing/2014/main" id="{F74D51D6-2969-468D-ACA3-8240C39DAFBC}"/>
                </a:ext>
              </a:extLst>
            </p:cNvPr>
            <p:cNvGrpSpPr/>
            <p:nvPr/>
          </p:nvGrpSpPr>
          <p:grpSpPr>
            <a:xfrm rot="10800000" flipH="1">
              <a:off x="3" y="285453"/>
              <a:ext cx="6756168" cy="1041901"/>
              <a:chOff x="-2168138" y="330076"/>
              <a:chExt cx="8650663" cy="1334060"/>
            </a:xfrm>
          </p:grpSpPr>
          <p:sp>
            <p:nvSpPr>
              <p:cNvPr id="51" name="Google Shape;65;p5">
                <a:extLst>
                  <a:ext uri="{FF2B5EF4-FFF2-40B4-BE49-F238E27FC236}">
                    <a16:creationId xmlns:a16="http://schemas.microsoft.com/office/drawing/2014/main" id="{BDCF90FC-D393-435A-9FF7-5447D484F5F6}"/>
                  </a:ext>
                </a:extLst>
              </p:cNvPr>
              <p:cNvSpPr/>
              <p:nvPr/>
            </p:nvSpPr>
            <p:spPr>
              <a:xfrm>
                <a:off x="-2168138" y="330082"/>
                <a:ext cx="6958200" cy="133405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52" name="Google Shape;66;p5">
                <a:extLst>
                  <a:ext uri="{FF2B5EF4-FFF2-40B4-BE49-F238E27FC236}">
                    <a16:creationId xmlns:a16="http://schemas.microsoft.com/office/drawing/2014/main" id="{B271F081-01C1-407C-A5B5-C8893AF73571}"/>
                  </a:ext>
                </a:extLst>
              </p:cNvPr>
              <p:cNvSpPr/>
              <p:nvPr/>
            </p:nvSpPr>
            <p:spPr>
              <a:xfrm>
                <a:off x="4783025" y="330076"/>
                <a:ext cx="1699500" cy="133406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48" name="Google Shape;67;p5">
              <a:extLst>
                <a:ext uri="{FF2B5EF4-FFF2-40B4-BE49-F238E27FC236}">
                  <a16:creationId xmlns:a16="http://schemas.microsoft.com/office/drawing/2014/main" id="{C18D7FD2-BBDF-4D7D-851B-4A1EB22C51B3}"/>
                </a:ext>
              </a:extLst>
            </p:cNvPr>
            <p:cNvGrpSpPr/>
            <p:nvPr/>
          </p:nvGrpSpPr>
          <p:grpSpPr>
            <a:xfrm rot="10800000" flipH="1">
              <a:off x="8030" y="411279"/>
              <a:ext cx="7072430" cy="771744"/>
              <a:chOff x="-9074392" y="263412"/>
              <a:chExt cx="15574609" cy="1699501"/>
            </a:xfrm>
          </p:grpSpPr>
          <p:sp>
            <p:nvSpPr>
              <p:cNvPr id="49" name="Google Shape;68;p5">
                <a:extLst>
                  <a:ext uri="{FF2B5EF4-FFF2-40B4-BE49-F238E27FC236}">
                    <a16:creationId xmlns:a16="http://schemas.microsoft.com/office/drawing/2014/main" id="{6BDA09A3-6ADC-446E-A79F-D269524484AB}"/>
                  </a:ext>
                </a:extLst>
              </p:cNvPr>
              <p:cNvSpPr/>
              <p:nvPr/>
            </p:nvSpPr>
            <p:spPr>
              <a:xfrm>
                <a:off x="-9074392" y="263414"/>
                <a:ext cx="13882199" cy="1699499"/>
              </a:xfrm>
              <a:prstGeom prst="rect">
                <a:avLst/>
              </a:prstGeom>
              <a:solidFill>
                <a:srgbClr val="0C5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50" name="Google Shape;69;p5">
                <a:extLst>
                  <a:ext uri="{FF2B5EF4-FFF2-40B4-BE49-F238E27FC236}">
                    <a16:creationId xmlns:a16="http://schemas.microsoft.com/office/drawing/2014/main" id="{395170F2-00F0-45D8-94B7-FF2DB1B03618}"/>
                  </a:ext>
                </a:extLst>
              </p:cNvPr>
              <p:cNvSpPr/>
              <p:nvPr/>
            </p:nvSpPr>
            <p:spPr>
              <a:xfrm>
                <a:off x="4800717" y="263412"/>
                <a:ext cx="1699500" cy="1699501"/>
              </a:xfrm>
              <a:prstGeom prst="rtTriangle">
                <a:avLst/>
              </a:prstGeom>
              <a:solidFill>
                <a:srgbClr val="0C5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D791B9-D400-4112-83FA-8560A1CC0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369" y="120396"/>
            <a:ext cx="6242441" cy="784530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>
                <a:solidFill>
                  <a:schemeClr val="bg1"/>
                </a:solidFill>
                <a:latin typeface="Bahnschrift SemiBold SemiConden" panose="020B0502040204020203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grpSp>
        <p:nvGrpSpPr>
          <p:cNvPr id="73" name="Google Shape;524;p36">
            <a:extLst>
              <a:ext uri="{FF2B5EF4-FFF2-40B4-BE49-F238E27FC236}">
                <a16:creationId xmlns:a16="http://schemas.microsoft.com/office/drawing/2014/main" id="{24A8106D-1281-46D1-8F33-5F88B3365813}"/>
              </a:ext>
            </a:extLst>
          </p:cNvPr>
          <p:cNvGrpSpPr/>
          <p:nvPr userDrawn="1"/>
        </p:nvGrpSpPr>
        <p:grpSpPr>
          <a:xfrm>
            <a:off x="78032" y="290303"/>
            <a:ext cx="385073" cy="410176"/>
            <a:chOff x="1923675" y="1633650"/>
            <a:chExt cx="436000" cy="435975"/>
          </a:xfrm>
          <a:solidFill>
            <a:srgbClr val="FF9800"/>
          </a:solidFill>
        </p:grpSpPr>
        <p:sp>
          <p:nvSpPr>
            <p:cNvPr id="74" name="Google Shape;525;p36">
              <a:extLst>
                <a:ext uri="{FF2B5EF4-FFF2-40B4-BE49-F238E27FC236}">
                  <a16:creationId xmlns:a16="http://schemas.microsoft.com/office/drawing/2014/main" id="{A437B14F-8367-4444-91F8-327EAA4238D2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grp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" name="Google Shape;526;p36">
              <a:extLst>
                <a:ext uri="{FF2B5EF4-FFF2-40B4-BE49-F238E27FC236}">
                  <a16:creationId xmlns:a16="http://schemas.microsoft.com/office/drawing/2014/main" id="{7124A598-EEAD-4DB5-8D3E-29A7F6AD2AE6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grp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" name="Google Shape;527;p36">
              <a:extLst>
                <a:ext uri="{FF2B5EF4-FFF2-40B4-BE49-F238E27FC236}">
                  <a16:creationId xmlns:a16="http://schemas.microsoft.com/office/drawing/2014/main" id="{36CBB8EC-BA2F-42EA-832E-E54B1B7FEC39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grp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" name="Google Shape;528;p36">
              <a:extLst>
                <a:ext uri="{FF2B5EF4-FFF2-40B4-BE49-F238E27FC236}">
                  <a16:creationId xmlns:a16="http://schemas.microsoft.com/office/drawing/2014/main" id="{391BEB23-ACCA-4B36-88D9-BCC41B0C25C5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grp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" name="Google Shape;529;p36">
              <a:extLst>
                <a:ext uri="{FF2B5EF4-FFF2-40B4-BE49-F238E27FC236}">
                  <a16:creationId xmlns:a16="http://schemas.microsoft.com/office/drawing/2014/main" id="{7DE8BDB5-0943-4AD3-BB81-73CE122876B4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grp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9" name="Google Shape;530;p36">
              <a:extLst>
                <a:ext uri="{FF2B5EF4-FFF2-40B4-BE49-F238E27FC236}">
                  <a16:creationId xmlns:a16="http://schemas.microsoft.com/office/drawing/2014/main" id="{932496A7-59FB-480A-AB62-6EF0E6B1D955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grp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67" name="Google Shape;164;p10">
            <a:extLst>
              <a:ext uri="{FF2B5EF4-FFF2-40B4-BE49-F238E27FC236}">
                <a16:creationId xmlns:a16="http://schemas.microsoft.com/office/drawing/2014/main" id="{41874972-E5FF-423E-9134-4FCA8C7AC957}"/>
              </a:ext>
            </a:extLst>
          </p:cNvPr>
          <p:cNvGrpSpPr/>
          <p:nvPr userDrawn="1"/>
        </p:nvGrpSpPr>
        <p:grpSpPr>
          <a:xfrm>
            <a:off x="6221339" y="6019319"/>
            <a:ext cx="2922662" cy="860814"/>
            <a:chOff x="5575242" y="4571607"/>
            <a:chExt cx="2202830" cy="571910"/>
          </a:xfrm>
        </p:grpSpPr>
        <p:sp>
          <p:nvSpPr>
            <p:cNvPr id="68" name="Google Shape;165;p10">
              <a:extLst>
                <a:ext uri="{FF2B5EF4-FFF2-40B4-BE49-F238E27FC236}">
                  <a16:creationId xmlns:a16="http://schemas.microsoft.com/office/drawing/2014/main" id="{313BC208-04D5-40E0-9693-15264895AA41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69" name="Google Shape;166;p10">
              <a:extLst>
                <a:ext uri="{FF2B5EF4-FFF2-40B4-BE49-F238E27FC236}">
                  <a16:creationId xmlns:a16="http://schemas.microsoft.com/office/drawing/2014/main" id="{64528261-C01A-4F73-B219-36EA4318EB0F}"/>
                </a:ext>
              </a:extLst>
            </p:cNvPr>
            <p:cNvGrpSpPr/>
            <p:nvPr/>
          </p:nvGrpSpPr>
          <p:grpSpPr>
            <a:xfrm flipH="1">
              <a:off x="5732122" y="4571607"/>
              <a:ext cx="2043563" cy="571910"/>
              <a:chOff x="1297959" y="580607"/>
              <a:chExt cx="5176200" cy="1448974"/>
            </a:xfrm>
          </p:grpSpPr>
          <p:sp>
            <p:nvSpPr>
              <p:cNvPr id="80" name="Google Shape;167;p10">
                <a:extLst>
                  <a:ext uri="{FF2B5EF4-FFF2-40B4-BE49-F238E27FC236}">
                    <a16:creationId xmlns:a16="http://schemas.microsoft.com/office/drawing/2014/main" id="{605173A4-A691-4C04-94FF-6D6BC2ACD97D}"/>
                  </a:ext>
                </a:extLst>
              </p:cNvPr>
              <p:cNvSpPr/>
              <p:nvPr/>
            </p:nvSpPr>
            <p:spPr>
              <a:xfrm>
                <a:off x="1297959" y="580608"/>
                <a:ext cx="3476700" cy="144897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81" name="Google Shape;168;p10">
                <a:extLst>
                  <a:ext uri="{FF2B5EF4-FFF2-40B4-BE49-F238E27FC236}">
                    <a16:creationId xmlns:a16="http://schemas.microsoft.com/office/drawing/2014/main" id="{C5A5E77D-3276-4FA6-A226-31AFA1D46B54}"/>
                  </a:ext>
                </a:extLst>
              </p:cNvPr>
              <p:cNvSpPr/>
              <p:nvPr/>
            </p:nvSpPr>
            <p:spPr>
              <a:xfrm>
                <a:off x="4774661" y="580607"/>
                <a:ext cx="1699498" cy="1448974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70" name="Google Shape;169;p10">
              <a:extLst>
                <a:ext uri="{FF2B5EF4-FFF2-40B4-BE49-F238E27FC236}">
                  <a16:creationId xmlns:a16="http://schemas.microsoft.com/office/drawing/2014/main" id="{7E591433-CA53-4DC4-B4CC-5D562FB8DC3A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1" name="Google Shape;170;p10">
                <a:extLst>
                  <a:ext uri="{FF2B5EF4-FFF2-40B4-BE49-F238E27FC236}">
                    <a16:creationId xmlns:a16="http://schemas.microsoft.com/office/drawing/2014/main" id="{50EA339B-FA3F-48D6-9D99-1883916AEE62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2" name="Google Shape;171;p10">
                <a:extLst>
                  <a:ext uri="{FF2B5EF4-FFF2-40B4-BE49-F238E27FC236}">
                    <a16:creationId xmlns:a16="http://schemas.microsoft.com/office/drawing/2014/main" id="{CF038C35-A037-4934-8B68-CD814F22801A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D792FED-7D38-459D-815C-78CAD63CE642}"/>
              </a:ext>
            </a:extLst>
          </p:cNvPr>
          <p:cNvSpPr txBox="1"/>
          <p:nvPr userDrawn="1"/>
        </p:nvSpPr>
        <p:spPr>
          <a:xfrm>
            <a:off x="6578767" y="6577341"/>
            <a:ext cx="2576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kern="1200" dirty="0">
                <a:solidFill>
                  <a:srgbClr val="002060"/>
                </a:solidFill>
                <a:latin typeface="Bahnschrift SemiLight SemiConde" panose="020B0502040204020203" pitchFamily="34" charset="0"/>
                <a:ea typeface="Roboto Condensed" panose="020B0604020202020204" charset="0"/>
                <a:cs typeface="+mj-cs"/>
              </a:rPr>
              <a:t>© Чудиновских Марина Вячеславовна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50BF5C-D09F-492D-8411-6697403976AA}"/>
              </a:ext>
            </a:extLst>
          </p:cNvPr>
          <p:cNvSpPr txBox="1"/>
          <p:nvPr userDrawn="1"/>
        </p:nvSpPr>
        <p:spPr>
          <a:xfrm>
            <a:off x="7008135" y="6176935"/>
            <a:ext cx="171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kern="1200" dirty="0">
                <a:solidFill>
                  <a:schemeClr val="bg1"/>
                </a:solidFill>
                <a:latin typeface="Bahnschrift SemiBold SemiConden" panose="020B0502040204020203" pitchFamily="34" charset="0"/>
                <a:ea typeface="Roboto Condensed" panose="020B0604020202020204" charset="0"/>
                <a:cs typeface="+mj-cs"/>
              </a:rPr>
              <a:t>Кафедра ЭТ и УП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D727C9-549B-4599-B26D-EA77310EF2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369" y="1390108"/>
            <a:ext cx="7994596" cy="4548963"/>
          </a:xfrm>
          <a:prstGeom prst="rect">
            <a:avLst/>
          </a:prstGeom>
        </p:spPr>
        <p:txBody>
          <a:bodyPr/>
          <a:lstStyle>
            <a:lvl1pPr>
              <a:defRPr lang="ru-RU" sz="2400" kern="1200" dirty="0">
                <a:solidFill>
                  <a:srgbClr val="083667"/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lvl1pPr>
          </a:lstStyle>
          <a:p>
            <a:pPr marL="342892" indent="-342892">
              <a:buFontTx/>
              <a:buBlip>
                <a:blip r:embed="rId2"/>
              </a:buBlip>
            </a:pPr>
            <a:r>
              <a:rPr lang="ru-RU" dirty="0"/>
              <a:t>Образец текста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135274-AAB3-42FE-A526-6B8A4BEC01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362" y="150850"/>
            <a:ext cx="1433621" cy="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6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64;p10">
            <a:extLst>
              <a:ext uri="{FF2B5EF4-FFF2-40B4-BE49-F238E27FC236}">
                <a16:creationId xmlns:a16="http://schemas.microsoft.com/office/drawing/2014/main" id="{DDB80BC0-E6F9-4DE2-B1E4-D4985E962EF2}"/>
              </a:ext>
            </a:extLst>
          </p:cNvPr>
          <p:cNvGrpSpPr/>
          <p:nvPr userDrawn="1"/>
        </p:nvGrpSpPr>
        <p:grpSpPr>
          <a:xfrm>
            <a:off x="6221339" y="6019319"/>
            <a:ext cx="2922662" cy="860814"/>
            <a:chOff x="5575242" y="4571607"/>
            <a:chExt cx="2202830" cy="571910"/>
          </a:xfrm>
        </p:grpSpPr>
        <p:sp>
          <p:nvSpPr>
            <p:cNvPr id="106" name="Google Shape;165;p10">
              <a:extLst>
                <a:ext uri="{FF2B5EF4-FFF2-40B4-BE49-F238E27FC236}">
                  <a16:creationId xmlns:a16="http://schemas.microsoft.com/office/drawing/2014/main" id="{5D73DF27-FDEE-4E33-B2CB-B26A9A652B8D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07" name="Google Shape;166;p10">
              <a:extLst>
                <a:ext uri="{FF2B5EF4-FFF2-40B4-BE49-F238E27FC236}">
                  <a16:creationId xmlns:a16="http://schemas.microsoft.com/office/drawing/2014/main" id="{9C1751E6-54B1-4425-A570-65FB8CDEC883}"/>
                </a:ext>
              </a:extLst>
            </p:cNvPr>
            <p:cNvGrpSpPr/>
            <p:nvPr/>
          </p:nvGrpSpPr>
          <p:grpSpPr>
            <a:xfrm flipH="1">
              <a:off x="5732122" y="4571607"/>
              <a:ext cx="2043563" cy="571910"/>
              <a:chOff x="1297959" y="580607"/>
              <a:chExt cx="5176200" cy="1448974"/>
            </a:xfrm>
          </p:grpSpPr>
          <p:sp>
            <p:nvSpPr>
              <p:cNvPr id="111" name="Google Shape;167;p10">
                <a:extLst>
                  <a:ext uri="{FF2B5EF4-FFF2-40B4-BE49-F238E27FC236}">
                    <a16:creationId xmlns:a16="http://schemas.microsoft.com/office/drawing/2014/main" id="{4322994B-C52A-4D1A-BA7F-971D27AEC43C}"/>
                  </a:ext>
                </a:extLst>
              </p:cNvPr>
              <p:cNvSpPr/>
              <p:nvPr/>
            </p:nvSpPr>
            <p:spPr>
              <a:xfrm>
                <a:off x="1297959" y="580608"/>
                <a:ext cx="3476700" cy="144897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12" name="Google Shape;168;p10">
                <a:extLst>
                  <a:ext uri="{FF2B5EF4-FFF2-40B4-BE49-F238E27FC236}">
                    <a16:creationId xmlns:a16="http://schemas.microsoft.com/office/drawing/2014/main" id="{F4E9C284-4A9E-4DB8-B862-636E135E802E}"/>
                  </a:ext>
                </a:extLst>
              </p:cNvPr>
              <p:cNvSpPr/>
              <p:nvPr/>
            </p:nvSpPr>
            <p:spPr>
              <a:xfrm>
                <a:off x="4774661" y="580607"/>
                <a:ext cx="1699498" cy="1448974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08" name="Google Shape;169;p10">
              <a:extLst>
                <a:ext uri="{FF2B5EF4-FFF2-40B4-BE49-F238E27FC236}">
                  <a16:creationId xmlns:a16="http://schemas.microsoft.com/office/drawing/2014/main" id="{9F9D1DCE-C5CE-4707-A975-B3E303203F56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09" name="Google Shape;170;p10">
                <a:extLst>
                  <a:ext uri="{FF2B5EF4-FFF2-40B4-BE49-F238E27FC236}">
                    <a16:creationId xmlns:a16="http://schemas.microsoft.com/office/drawing/2014/main" id="{97F5C3CF-B965-4252-9BCC-55B2D9F62C31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10" name="Google Shape;171;p10">
                <a:extLst>
                  <a:ext uri="{FF2B5EF4-FFF2-40B4-BE49-F238E27FC236}">
                    <a16:creationId xmlns:a16="http://schemas.microsoft.com/office/drawing/2014/main" id="{D5078746-1A8B-402B-BD58-DD95D76CA128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7298E02B-AC8E-4BE6-9C7A-4E133CEE9F07}"/>
              </a:ext>
            </a:extLst>
          </p:cNvPr>
          <p:cNvSpPr txBox="1"/>
          <p:nvPr userDrawn="1"/>
        </p:nvSpPr>
        <p:spPr>
          <a:xfrm>
            <a:off x="7008135" y="6176935"/>
            <a:ext cx="171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kern="1200" dirty="0">
                <a:solidFill>
                  <a:schemeClr val="bg1"/>
                </a:solidFill>
                <a:latin typeface="Bahnschrift SemiBold SemiConden" panose="020B0502040204020203" pitchFamily="34" charset="0"/>
                <a:ea typeface="Roboto Condensed" panose="020B0604020202020204" charset="0"/>
                <a:cs typeface="+mj-cs"/>
              </a:rPr>
              <a:t>Кафедра ЭТ и УП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A10DAA-5915-41F6-808A-1458128A1A0E}"/>
              </a:ext>
            </a:extLst>
          </p:cNvPr>
          <p:cNvSpPr txBox="1"/>
          <p:nvPr userDrawn="1"/>
        </p:nvSpPr>
        <p:spPr>
          <a:xfrm>
            <a:off x="5669279" y="155796"/>
            <a:ext cx="5515695" cy="8290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C539D"/>
                </a:solidFill>
                <a:latin typeface="Bahnschrift SemiBold SemiConden" panose="020B0502040204020203" pitchFamily="34" charset="0"/>
              </a:rPr>
              <a:t>Страница </a:t>
            </a:r>
            <a:r>
              <a:rPr lang="ru-RU" sz="2400" b="1" dirty="0" err="1">
                <a:solidFill>
                  <a:srgbClr val="0C539D"/>
                </a:solidFill>
                <a:latin typeface="Bahnschrift SemiBold SemiConden" panose="020B0502040204020203" pitchFamily="34" charset="0"/>
              </a:rPr>
              <a:t>Вконтакте</a:t>
            </a:r>
            <a:r>
              <a:rPr lang="ru-RU" sz="2400" b="1" dirty="0">
                <a:solidFill>
                  <a:srgbClr val="0C539D"/>
                </a:solidFill>
                <a:latin typeface="Bahnschrift SemiBold SemiConden" panose="020B0502040204020203" pitchFamily="34" charset="0"/>
              </a:rPr>
              <a:t>: </a:t>
            </a:r>
            <a:r>
              <a:rPr lang="de-DE" sz="2400" kern="1200" dirty="0">
                <a:solidFill>
                  <a:srgbClr val="FF9800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https://vk.com/id277141283</a:t>
            </a:r>
            <a:endParaRPr lang="ru-RU" sz="2400" kern="1200" dirty="0">
              <a:solidFill>
                <a:srgbClr val="FF9800"/>
              </a:solidFill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35" name="Google Shape;752;p37">
            <a:extLst>
              <a:ext uri="{FF2B5EF4-FFF2-40B4-BE49-F238E27FC236}">
                <a16:creationId xmlns:a16="http://schemas.microsoft.com/office/drawing/2014/main" id="{7F438F00-5ED2-4087-9DE3-E2DE156EA291}"/>
              </a:ext>
            </a:extLst>
          </p:cNvPr>
          <p:cNvGrpSpPr/>
          <p:nvPr userDrawn="1"/>
        </p:nvGrpSpPr>
        <p:grpSpPr>
          <a:xfrm>
            <a:off x="4719011" y="164400"/>
            <a:ext cx="847361" cy="830997"/>
            <a:chOff x="5941025" y="3634400"/>
            <a:chExt cx="467650" cy="467650"/>
          </a:xfrm>
        </p:grpSpPr>
        <p:sp>
          <p:nvSpPr>
            <p:cNvPr id="36" name="Google Shape;753;p37">
              <a:extLst>
                <a:ext uri="{FF2B5EF4-FFF2-40B4-BE49-F238E27FC236}">
                  <a16:creationId xmlns:a16="http://schemas.microsoft.com/office/drawing/2014/main" id="{39F495A5-2912-4F80-8FDF-E13D4189D984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7" name="Google Shape;754;p37">
              <a:extLst>
                <a:ext uri="{FF2B5EF4-FFF2-40B4-BE49-F238E27FC236}">
                  <a16:creationId xmlns:a16="http://schemas.microsoft.com/office/drawing/2014/main" id="{68B432C9-B16F-4AD2-B843-DF98EE3493CF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755;p37">
              <a:extLst>
                <a:ext uri="{FF2B5EF4-FFF2-40B4-BE49-F238E27FC236}">
                  <a16:creationId xmlns:a16="http://schemas.microsoft.com/office/drawing/2014/main" id="{8A2F92D0-0837-435E-BD68-9E3F8021FA98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756;p37">
              <a:extLst>
                <a:ext uri="{FF2B5EF4-FFF2-40B4-BE49-F238E27FC236}">
                  <a16:creationId xmlns:a16="http://schemas.microsoft.com/office/drawing/2014/main" id="{1BB5584D-3128-47B6-B5A4-C7211377D89D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757;p37">
              <a:extLst>
                <a:ext uri="{FF2B5EF4-FFF2-40B4-BE49-F238E27FC236}">
                  <a16:creationId xmlns:a16="http://schemas.microsoft.com/office/drawing/2014/main" id="{259A24E6-C2B5-4E72-AAF8-C4C27BA1DE07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758;p37">
              <a:extLst>
                <a:ext uri="{FF2B5EF4-FFF2-40B4-BE49-F238E27FC236}">
                  <a16:creationId xmlns:a16="http://schemas.microsoft.com/office/drawing/2014/main" id="{9DCD90F7-E0D7-42A7-84EC-D2E9B5822591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6" name="Google Shape;173;p10">
            <a:extLst>
              <a:ext uri="{FF2B5EF4-FFF2-40B4-BE49-F238E27FC236}">
                <a16:creationId xmlns:a16="http://schemas.microsoft.com/office/drawing/2014/main" id="{560049A4-A34F-432E-AF7F-D47FC5D9D5FA}"/>
              </a:ext>
            </a:extLst>
          </p:cNvPr>
          <p:cNvSpPr/>
          <p:nvPr userDrawn="1"/>
        </p:nvSpPr>
        <p:spPr>
          <a:xfrm>
            <a:off x="2016003" y="166594"/>
            <a:ext cx="436619" cy="194053"/>
          </a:xfrm>
          <a:prstGeom prst="triangle">
            <a:avLst>
              <a:gd name="adj" fmla="val 32425"/>
            </a:avLst>
          </a:prstGeom>
          <a:solidFill>
            <a:srgbClr val="083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7" name="Google Shape;174;p10">
            <a:extLst>
              <a:ext uri="{FF2B5EF4-FFF2-40B4-BE49-F238E27FC236}">
                <a16:creationId xmlns:a16="http://schemas.microsoft.com/office/drawing/2014/main" id="{FFA390B2-4B59-44E8-8FC8-F514E73DE8AF}"/>
              </a:ext>
            </a:extLst>
          </p:cNvPr>
          <p:cNvGrpSpPr/>
          <p:nvPr userDrawn="1"/>
        </p:nvGrpSpPr>
        <p:grpSpPr>
          <a:xfrm rot="10800000" flipH="1">
            <a:off x="9" y="0"/>
            <a:ext cx="2363701" cy="1159803"/>
            <a:chOff x="1291933" y="-121737"/>
            <a:chExt cx="5405419" cy="198972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8" name="Google Shape;175;p10">
              <a:extLst>
                <a:ext uri="{FF2B5EF4-FFF2-40B4-BE49-F238E27FC236}">
                  <a16:creationId xmlns:a16="http://schemas.microsoft.com/office/drawing/2014/main" id="{67B5059A-614C-4CC7-A935-472ECE1052B1}"/>
                </a:ext>
              </a:extLst>
            </p:cNvPr>
            <p:cNvSpPr/>
            <p:nvPr/>
          </p:nvSpPr>
          <p:spPr>
            <a:xfrm>
              <a:off x="1291933" y="-121737"/>
              <a:ext cx="3476698" cy="198971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9" name="Google Shape;176;p10">
              <a:extLst>
                <a:ext uri="{FF2B5EF4-FFF2-40B4-BE49-F238E27FC236}">
                  <a16:creationId xmlns:a16="http://schemas.microsoft.com/office/drawing/2014/main" id="{CA5E6B95-805B-4A1E-A97F-6281D2CFA8E1}"/>
                </a:ext>
              </a:extLst>
            </p:cNvPr>
            <p:cNvSpPr/>
            <p:nvPr/>
          </p:nvSpPr>
          <p:spPr>
            <a:xfrm>
              <a:off x="4767748" y="-121728"/>
              <a:ext cx="1929604" cy="1989714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50" name="Google Shape;177;p10">
            <a:extLst>
              <a:ext uri="{FF2B5EF4-FFF2-40B4-BE49-F238E27FC236}">
                <a16:creationId xmlns:a16="http://schemas.microsoft.com/office/drawing/2014/main" id="{8A75D99A-2B8E-45F5-8D06-DCC2D728EDEE}"/>
              </a:ext>
            </a:extLst>
          </p:cNvPr>
          <p:cNvGrpSpPr/>
          <p:nvPr userDrawn="1"/>
        </p:nvGrpSpPr>
        <p:grpSpPr>
          <a:xfrm rot="10800000" flipH="1">
            <a:off x="-1318" y="356266"/>
            <a:ext cx="2436586" cy="449782"/>
            <a:chOff x="-5827153" y="330075"/>
            <a:chExt cx="12276019" cy="1699569"/>
          </a:xfrm>
        </p:grpSpPr>
        <p:sp>
          <p:nvSpPr>
            <p:cNvPr id="51" name="Google Shape;178;p10">
              <a:extLst>
                <a:ext uri="{FF2B5EF4-FFF2-40B4-BE49-F238E27FC236}">
                  <a16:creationId xmlns:a16="http://schemas.microsoft.com/office/drawing/2014/main" id="{C477F36F-D881-4CDB-A859-B8A5FB935343}"/>
                </a:ext>
              </a:extLst>
            </p:cNvPr>
            <p:cNvSpPr/>
            <p:nvPr/>
          </p:nvSpPr>
          <p:spPr>
            <a:xfrm>
              <a:off x="-5827153" y="330144"/>
              <a:ext cx="10612200" cy="1699500"/>
            </a:xfrm>
            <a:prstGeom prst="rect">
              <a:avLst/>
            </a:prstGeom>
            <a:solidFill>
              <a:srgbClr val="0C5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53" name="Google Shape;179;p10">
              <a:extLst>
                <a:ext uri="{FF2B5EF4-FFF2-40B4-BE49-F238E27FC236}">
                  <a16:creationId xmlns:a16="http://schemas.microsoft.com/office/drawing/2014/main" id="{1E70A5E9-AC5B-4F09-8F51-FE8DD2D0710B}"/>
                </a:ext>
              </a:extLst>
            </p:cNvPr>
            <p:cNvSpPr/>
            <p:nvPr/>
          </p:nvSpPr>
          <p:spPr>
            <a:xfrm>
              <a:off x="4749366" y="330075"/>
              <a:ext cx="1699500" cy="1699500"/>
            </a:xfrm>
            <a:prstGeom prst="rtTriangle">
              <a:avLst/>
            </a:prstGeom>
            <a:solidFill>
              <a:srgbClr val="0C5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14C7D1A-4CC0-47DC-A2C2-216BA0BFA61F}"/>
              </a:ext>
            </a:extLst>
          </p:cNvPr>
          <p:cNvSpPr txBox="1"/>
          <p:nvPr userDrawn="1"/>
        </p:nvSpPr>
        <p:spPr>
          <a:xfrm>
            <a:off x="678946" y="378853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kern="1200" dirty="0" err="1">
                <a:solidFill>
                  <a:schemeClr val="bg1"/>
                </a:solidFill>
                <a:latin typeface="Bahnschrift SemiLight SemiConde" panose="020B0502040204020203" pitchFamily="34" charset="0"/>
                <a:ea typeface="Roboto Condensed" panose="020B0604020202020204" charset="0"/>
                <a:cs typeface="+mj-cs"/>
              </a:rPr>
              <a:t>УрГЭУ</a:t>
            </a:r>
            <a:endParaRPr lang="ru-RU" sz="1800" kern="1200" dirty="0">
              <a:solidFill>
                <a:schemeClr val="bg1"/>
              </a:solidFill>
              <a:latin typeface="Bahnschrift SemiLight SemiConde" panose="020B0502040204020203" pitchFamily="34" charset="0"/>
              <a:ea typeface="Roboto Condensed" panose="020B0604020202020204" charset="0"/>
              <a:cs typeface="+mj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2FF203-3BBA-458B-ABEB-837B27BB02EC}"/>
              </a:ext>
            </a:extLst>
          </p:cNvPr>
          <p:cNvSpPr txBox="1"/>
          <p:nvPr userDrawn="1"/>
        </p:nvSpPr>
        <p:spPr>
          <a:xfrm>
            <a:off x="6578767" y="6577341"/>
            <a:ext cx="2576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kern="1200" dirty="0">
                <a:solidFill>
                  <a:srgbClr val="002060"/>
                </a:solidFill>
                <a:latin typeface="Bahnschrift SemiLight SemiConde" panose="020B0502040204020203" pitchFamily="34" charset="0"/>
                <a:ea typeface="Roboto Condensed" panose="020B0604020202020204" charset="0"/>
                <a:cs typeface="+mj-cs"/>
              </a:rPr>
              <a:t>© Чудиновских Марина Вячеславовна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D30466-3475-4B83-837D-E08789C4BD1A}"/>
              </a:ext>
            </a:extLst>
          </p:cNvPr>
          <p:cNvSpPr txBox="1"/>
          <p:nvPr userDrawn="1"/>
        </p:nvSpPr>
        <p:spPr>
          <a:xfrm>
            <a:off x="1785355" y="4578517"/>
            <a:ext cx="58673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500" dirty="0">
                <a:solidFill>
                  <a:srgbClr val="FF9800"/>
                </a:solidFill>
                <a:latin typeface="Bahnschrift SemiBold SemiConden" panose="020B0502040204020203" pitchFamily="34" charset="0"/>
              </a:rPr>
              <a:t>СПАСИБО ЗА ВНИМАНИЕ!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A49936-AB56-43CD-8C16-33CD13771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22" y="1587320"/>
            <a:ext cx="4301067" cy="29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64;p10">
            <a:extLst>
              <a:ext uri="{FF2B5EF4-FFF2-40B4-BE49-F238E27FC236}">
                <a16:creationId xmlns:a16="http://schemas.microsoft.com/office/drawing/2014/main" id="{DDB80BC0-E6F9-4DE2-B1E4-D4985E962EF2}"/>
              </a:ext>
            </a:extLst>
          </p:cNvPr>
          <p:cNvGrpSpPr/>
          <p:nvPr userDrawn="1"/>
        </p:nvGrpSpPr>
        <p:grpSpPr>
          <a:xfrm>
            <a:off x="6221339" y="6019319"/>
            <a:ext cx="2922662" cy="860814"/>
            <a:chOff x="5575242" y="4571607"/>
            <a:chExt cx="2202830" cy="571910"/>
          </a:xfrm>
        </p:grpSpPr>
        <p:sp>
          <p:nvSpPr>
            <p:cNvPr id="106" name="Google Shape;165;p10">
              <a:extLst>
                <a:ext uri="{FF2B5EF4-FFF2-40B4-BE49-F238E27FC236}">
                  <a16:creationId xmlns:a16="http://schemas.microsoft.com/office/drawing/2014/main" id="{5D73DF27-FDEE-4E33-B2CB-B26A9A652B8D}"/>
                </a:ext>
              </a:extLst>
            </p:cNvPr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07" name="Google Shape;166;p10">
              <a:extLst>
                <a:ext uri="{FF2B5EF4-FFF2-40B4-BE49-F238E27FC236}">
                  <a16:creationId xmlns:a16="http://schemas.microsoft.com/office/drawing/2014/main" id="{9C1751E6-54B1-4425-A570-65FB8CDEC883}"/>
                </a:ext>
              </a:extLst>
            </p:cNvPr>
            <p:cNvGrpSpPr/>
            <p:nvPr/>
          </p:nvGrpSpPr>
          <p:grpSpPr>
            <a:xfrm flipH="1">
              <a:off x="5732122" y="4571607"/>
              <a:ext cx="2043563" cy="571910"/>
              <a:chOff x="1297959" y="580607"/>
              <a:chExt cx="5176200" cy="1448974"/>
            </a:xfrm>
          </p:grpSpPr>
          <p:sp>
            <p:nvSpPr>
              <p:cNvPr id="111" name="Google Shape;167;p10">
                <a:extLst>
                  <a:ext uri="{FF2B5EF4-FFF2-40B4-BE49-F238E27FC236}">
                    <a16:creationId xmlns:a16="http://schemas.microsoft.com/office/drawing/2014/main" id="{4322994B-C52A-4D1A-BA7F-971D27AEC43C}"/>
                  </a:ext>
                </a:extLst>
              </p:cNvPr>
              <p:cNvSpPr/>
              <p:nvPr/>
            </p:nvSpPr>
            <p:spPr>
              <a:xfrm>
                <a:off x="1297959" y="580608"/>
                <a:ext cx="3476700" cy="144897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12" name="Google Shape;168;p10">
                <a:extLst>
                  <a:ext uri="{FF2B5EF4-FFF2-40B4-BE49-F238E27FC236}">
                    <a16:creationId xmlns:a16="http://schemas.microsoft.com/office/drawing/2014/main" id="{F4E9C284-4A9E-4DB8-B862-636E135E802E}"/>
                  </a:ext>
                </a:extLst>
              </p:cNvPr>
              <p:cNvSpPr/>
              <p:nvPr/>
            </p:nvSpPr>
            <p:spPr>
              <a:xfrm>
                <a:off x="4774661" y="580607"/>
                <a:ext cx="1699498" cy="1448974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08" name="Google Shape;169;p10">
              <a:extLst>
                <a:ext uri="{FF2B5EF4-FFF2-40B4-BE49-F238E27FC236}">
                  <a16:creationId xmlns:a16="http://schemas.microsoft.com/office/drawing/2014/main" id="{9F9D1DCE-C5CE-4707-A975-B3E303203F56}"/>
                </a:ext>
              </a:extLst>
            </p:cNvPr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09" name="Google Shape;170;p10">
                <a:extLst>
                  <a:ext uri="{FF2B5EF4-FFF2-40B4-BE49-F238E27FC236}">
                    <a16:creationId xmlns:a16="http://schemas.microsoft.com/office/drawing/2014/main" id="{97F5C3CF-B965-4252-9BCC-55B2D9F62C31}"/>
                  </a:ext>
                </a:extLst>
              </p:cNvPr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10" name="Google Shape;171;p10">
                <a:extLst>
                  <a:ext uri="{FF2B5EF4-FFF2-40B4-BE49-F238E27FC236}">
                    <a16:creationId xmlns:a16="http://schemas.microsoft.com/office/drawing/2014/main" id="{D5078746-1A8B-402B-BD58-DD95D76CA128}"/>
                  </a:ext>
                </a:extLst>
              </p:cNvPr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7298E02B-AC8E-4BE6-9C7A-4E133CEE9F07}"/>
              </a:ext>
            </a:extLst>
          </p:cNvPr>
          <p:cNvSpPr txBox="1"/>
          <p:nvPr userDrawn="1"/>
        </p:nvSpPr>
        <p:spPr>
          <a:xfrm>
            <a:off x="7008135" y="6176935"/>
            <a:ext cx="171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kern="1200" dirty="0">
                <a:solidFill>
                  <a:schemeClr val="bg1"/>
                </a:solidFill>
                <a:latin typeface="Bahnschrift SemiBold SemiConden" panose="020B0502040204020203" pitchFamily="34" charset="0"/>
                <a:ea typeface="Roboto Condensed" panose="020B0604020202020204" charset="0"/>
                <a:cs typeface="+mj-cs"/>
              </a:rPr>
              <a:t>Кафедра ЭТ и УП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A10DAA-5915-41F6-808A-1458128A1A0E}"/>
              </a:ext>
            </a:extLst>
          </p:cNvPr>
          <p:cNvSpPr txBox="1"/>
          <p:nvPr userDrawn="1"/>
        </p:nvSpPr>
        <p:spPr>
          <a:xfrm>
            <a:off x="5669279" y="155796"/>
            <a:ext cx="5515695" cy="8290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C539D"/>
                </a:solidFill>
                <a:latin typeface="Bahnschrift SemiBold SemiConden" panose="020B0502040204020203" pitchFamily="34" charset="0"/>
              </a:rPr>
              <a:t>Страница </a:t>
            </a:r>
            <a:r>
              <a:rPr lang="ru-RU" sz="2400" b="1" dirty="0" err="1">
                <a:solidFill>
                  <a:srgbClr val="0C539D"/>
                </a:solidFill>
                <a:latin typeface="Bahnschrift SemiBold SemiConden" panose="020B0502040204020203" pitchFamily="34" charset="0"/>
              </a:rPr>
              <a:t>Вконтакте</a:t>
            </a:r>
            <a:r>
              <a:rPr lang="ru-RU" sz="2400" b="1" dirty="0">
                <a:solidFill>
                  <a:srgbClr val="0C539D"/>
                </a:solidFill>
                <a:latin typeface="Bahnschrift SemiBold SemiConden" panose="020B0502040204020203" pitchFamily="34" charset="0"/>
              </a:rPr>
              <a:t>: </a:t>
            </a:r>
            <a:r>
              <a:rPr lang="de-DE" sz="2400" kern="1200" dirty="0">
                <a:solidFill>
                  <a:srgbClr val="FF9800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https://vk.com/id277141283</a:t>
            </a:r>
            <a:endParaRPr lang="ru-RU" sz="2400" kern="1200" dirty="0">
              <a:solidFill>
                <a:srgbClr val="FF9800"/>
              </a:solidFill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35" name="Google Shape;752;p37">
            <a:extLst>
              <a:ext uri="{FF2B5EF4-FFF2-40B4-BE49-F238E27FC236}">
                <a16:creationId xmlns:a16="http://schemas.microsoft.com/office/drawing/2014/main" id="{7F438F00-5ED2-4087-9DE3-E2DE156EA291}"/>
              </a:ext>
            </a:extLst>
          </p:cNvPr>
          <p:cNvGrpSpPr/>
          <p:nvPr userDrawn="1"/>
        </p:nvGrpSpPr>
        <p:grpSpPr>
          <a:xfrm>
            <a:off x="4719011" y="164400"/>
            <a:ext cx="847361" cy="830997"/>
            <a:chOff x="5941025" y="3634400"/>
            <a:chExt cx="467650" cy="467650"/>
          </a:xfrm>
        </p:grpSpPr>
        <p:sp>
          <p:nvSpPr>
            <p:cNvPr id="36" name="Google Shape;753;p37">
              <a:extLst>
                <a:ext uri="{FF2B5EF4-FFF2-40B4-BE49-F238E27FC236}">
                  <a16:creationId xmlns:a16="http://schemas.microsoft.com/office/drawing/2014/main" id="{39F495A5-2912-4F80-8FDF-E13D4189D984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7" name="Google Shape;754;p37">
              <a:extLst>
                <a:ext uri="{FF2B5EF4-FFF2-40B4-BE49-F238E27FC236}">
                  <a16:creationId xmlns:a16="http://schemas.microsoft.com/office/drawing/2014/main" id="{68B432C9-B16F-4AD2-B843-DF98EE3493CF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755;p37">
              <a:extLst>
                <a:ext uri="{FF2B5EF4-FFF2-40B4-BE49-F238E27FC236}">
                  <a16:creationId xmlns:a16="http://schemas.microsoft.com/office/drawing/2014/main" id="{8A2F92D0-0837-435E-BD68-9E3F8021FA98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756;p37">
              <a:extLst>
                <a:ext uri="{FF2B5EF4-FFF2-40B4-BE49-F238E27FC236}">
                  <a16:creationId xmlns:a16="http://schemas.microsoft.com/office/drawing/2014/main" id="{1BB5584D-3128-47B6-B5A4-C7211377D89D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757;p37">
              <a:extLst>
                <a:ext uri="{FF2B5EF4-FFF2-40B4-BE49-F238E27FC236}">
                  <a16:creationId xmlns:a16="http://schemas.microsoft.com/office/drawing/2014/main" id="{259A24E6-C2B5-4E72-AAF8-C4C27BA1DE07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758;p37">
              <a:extLst>
                <a:ext uri="{FF2B5EF4-FFF2-40B4-BE49-F238E27FC236}">
                  <a16:creationId xmlns:a16="http://schemas.microsoft.com/office/drawing/2014/main" id="{9DCD90F7-E0D7-42A7-84EC-D2E9B5822591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90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6" name="Google Shape;173;p10">
            <a:extLst>
              <a:ext uri="{FF2B5EF4-FFF2-40B4-BE49-F238E27FC236}">
                <a16:creationId xmlns:a16="http://schemas.microsoft.com/office/drawing/2014/main" id="{560049A4-A34F-432E-AF7F-D47FC5D9D5FA}"/>
              </a:ext>
            </a:extLst>
          </p:cNvPr>
          <p:cNvSpPr/>
          <p:nvPr userDrawn="1"/>
        </p:nvSpPr>
        <p:spPr>
          <a:xfrm>
            <a:off x="2016003" y="166594"/>
            <a:ext cx="436619" cy="194053"/>
          </a:xfrm>
          <a:prstGeom prst="triangle">
            <a:avLst>
              <a:gd name="adj" fmla="val 32425"/>
            </a:avLst>
          </a:prstGeom>
          <a:solidFill>
            <a:srgbClr val="083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7" name="Google Shape;174;p10">
            <a:extLst>
              <a:ext uri="{FF2B5EF4-FFF2-40B4-BE49-F238E27FC236}">
                <a16:creationId xmlns:a16="http://schemas.microsoft.com/office/drawing/2014/main" id="{FFA390B2-4B59-44E8-8FC8-F514E73DE8AF}"/>
              </a:ext>
            </a:extLst>
          </p:cNvPr>
          <p:cNvGrpSpPr/>
          <p:nvPr userDrawn="1"/>
        </p:nvGrpSpPr>
        <p:grpSpPr>
          <a:xfrm rot="10800000" flipH="1">
            <a:off x="9" y="0"/>
            <a:ext cx="2363701" cy="1159803"/>
            <a:chOff x="1291933" y="-121737"/>
            <a:chExt cx="5405419" cy="198972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8" name="Google Shape;175;p10">
              <a:extLst>
                <a:ext uri="{FF2B5EF4-FFF2-40B4-BE49-F238E27FC236}">
                  <a16:creationId xmlns:a16="http://schemas.microsoft.com/office/drawing/2014/main" id="{67B5059A-614C-4CC7-A935-472ECE1052B1}"/>
                </a:ext>
              </a:extLst>
            </p:cNvPr>
            <p:cNvSpPr/>
            <p:nvPr/>
          </p:nvSpPr>
          <p:spPr>
            <a:xfrm>
              <a:off x="1291933" y="-121737"/>
              <a:ext cx="3476698" cy="198971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9" name="Google Shape;176;p10">
              <a:extLst>
                <a:ext uri="{FF2B5EF4-FFF2-40B4-BE49-F238E27FC236}">
                  <a16:creationId xmlns:a16="http://schemas.microsoft.com/office/drawing/2014/main" id="{CA5E6B95-805B-4A1E-A97F-6281D2CFA8E1}"/>
                </a:ext>
              </a:extLst>
            </p:cNvPr>
            <p:cNvSpPr/>
            <p:nvPr/>
          </p:nvSpPr>
          <p:spPr>
            <a:xfrm>
              <a:off x="4767748" y="-121728"/>
              <a:ext cx="1929604" cy="1989714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50" name="Google Shape;177;p10">
            <a:extLst>
              <a:ext uri="{FF2B5EF4-FFF2-40B4-BE49-F238E27FC236}">
                <a16:creationId xmlns:a16="http://schemas.microsoft.com/office/drawing/2014/main" id="{8A75D99A-2B8E-45F5-8D06-DCC2D728EDEE}"/>
              </a:ext>
            </a:extLst>
          </p:cNvPr>
          <p:cNvGrpSpPr/>
          <p:nvPr userDrawn="1"/>
        </p:nvGrpSpPr>
        <p:grpSpPr>
          <a:xfrm rot="10800000" flipH="1">
            <a:off x="-1318" y="356266"/>
            <a:ext cx="2436586" cy="449782"/>
            <a:chOff x="-5827153" y="330075"/>
            <a:chExt cx="12276019" cy="1699569"/>
          </a:xfrm>
        </p:grpSpPr>
        <p:sp>
          <p:nvSpPr>
            <p:cNvPr id="51" name="Google Shape;178;p10">
              <a:extLst>
                <a:ext uri="{FF2B5EF4-FFF2-40B4-BE49-F238E27FC236}">
                  <a16:creationId xmlns:a16="http://schemas.microsoft.com/office/drawing/2014/main" id="{C477F36F-D881-4CDB-A859-B8A5FB935343}"/>
                </a:ext>
              </a:extLst>
            </p:cNvPr>
            <p:cNvSpPr/>
            <p:nvPr/>
          </p:nvSpPr>
          <p:spPr>
            <a:xfrm>
              <a:off x="-5827153" y="330144"/>
              <a:ext cx="10612200" cy="1699500"/>
            </a:xfrm>
            <a:prstGeom prst="rect">
              <a:avLst/>
            </a:prstGeom>
            <a:solidFill>
              <a:srgbClr val="0C5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53" name="Google Shape;179;p10">
              <a:extLst>
                <a:ext uri="{FF2B5EF4-FFF2-40B4-BE49-F238E27FC236}">
                  <a16:creationId xmlns:a16="http://schemas.microsoft.com/office/drawing/2014/main" id="{1E70A5E9-AC5B-4F09-8F51-FE8DD2D0710B}"/>
                </a:ext>
              </a:extLst>
            </p:cNvPr>
            <p:cNvSpPr/>
            <p:nvPr/>
          </p:nvSpPr>
          <p:spPr>
            <a:xfrm>
              <a:off x="4749366" y="330075"/>
              <a:ext cx="1699500" cy="1699500"/>
            </a:xfrm>
            <a:prstGeom prst="rtTriangle">
              <a:avLst/>
            </a:prstGeom>
            <a:solidFill>
              <a:srgbClr val="0C5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14C7D1A-4CC0-47DC-A2C2-216BA0BFA61F}"/>
              </a:ext>
            </a:extLst>
          </p:cNvPr>
          <p:cNvSpPr txBox="1"/>
          <p:nvPr userDrawn="1"/>
        </p:nvSpPr>
        <p:spPr>
          <a:xfrm>
            <a:off x="678946" y="378853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kern="1200" dirty="0" err="1">
                <a:solidFill>
                  <a:schemeClr val="bg1"/>
                </a:solidFill>
                <a:latin typeface="Bahnschrift SemiLight SemiConde" panose="020B0502040204020203" pitchFamily="34" charset="0"/>
                <a:ea typeface="Roboto Condensed" panose="020B0604020202020204" charset="0"/>
                <a:cs typeface="+mj-cs"/>
              </a:rPr>
              <a:t>УрГЭУ</a:t>
            </a:r>
            <a:endParaRPr lang="ru-RU" sz="1800" kern="1200" dirty="0">
              <a:solidFill>
                <a:schemeClr val="bg1"/>
              </a:solidFill>
              <a:latin typeface="Bahnschrift SemiLight SemiConde" panose="020B0502040204020203" pitchFamily="34" charset="0"/>
              <a:ea typeface="Roboto Condensed" panose="020B0604020202020204" charset="0"/>
              <a:cs typeface="+mj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2FF203-3BBA-458B-ABEB-837B27BB02EC}"/>
              </a:ext>
            </a:extLst>
          </p:cNvPr>
          <p:cNvSpPr txBox="1"/>
          <p:nvPr userDrawn="1"/>
        </p:nvSpPr>
        <p:spPr>
          <a:xfrm>
            <a:off x="6578767" y="6577341"/>
            <a:ext cx="2576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kern="1200" dirty="0">
                <a:solidFill>
                  <a:srgbClr val="002060"/>
                </a:solidFill>
                <a:latin typeface="Bahnschrift SemiLight SemiConde" panose="020B0502040204020203" pitchFamily="34" charset="0"/>
                <a:ea typeface="Roboto Condensed" panose="020B0604020202020204" charset="0"/>
                <a:cs typeface="+mj-cs"/>
              </a:rPr>
              <a:t>© Чудиновских Марина Вячеславовна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D30466-3475-4B83-837D-E08789C4BD1A}"/>
              </a:ext>
            </a:extLst>
          </p:cNvPr>
          <p:cNvSpPr txBox="1"/>
          <p:nvPr userDrawn="1"/>
        </p:nvSpPr>
        <p:spPr>
          <a:xfrm>
            <a:off x="1785355" y="3036585"/>
            <a:ext cx="58673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500" dirty="0">
                <a:solidFill>
                  <a:srgbClr val="FF9800"/>
                </a:solidFill>
                <a:latin typeface="Bahnschrift SemiBold SemiConden" panose="020B0502040204020203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5011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68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6" r:id="rId2"/>
    <p:sldLayoutId id="2147483665" r:id="rId3"/>
    <p:sldLayoutId id="2147483667" r:id="rId4"/>
    <p:sldLayoutId id="2147483669" r:id="rId5"/>
    <p:sldLayoutId id="2147483677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4631A-10F7-40D1-8EE1-610E571A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Работа через Интернет платформы: свобода или новая форма рабства?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761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27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C8D6B-F2A1-4591-B37B-1505BF6C44F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Трехсторонние отношения с участием интернет-платформ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F7F2184-0F82-4F09-88F2-003788EDD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F40BCD4-6A63-4113-87B5-38D945EA3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86" y="17326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819579C-E10E-43BA-B000-80EBAF796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967604"/>
              </p:ext>
            </p:extLst>
          </p:nvPr>
        </p:nvGraphicFramePr>
        <p:xfrm>
          <a:off x="1156716" y="2005203"/>
          <a:ext cx="6135624" cy="399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9ADE6F5F-4F6D-441C-9848-B88D6470F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86" y="539029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 descr="Сайт Profi.ru | Отзывы покупателей">
            <a:extLst>
              <a:ext uri="{FF2B5EF4-FFF2-40B4-BE49-F238E27FC236}">
                <a16:creationId xmlns:a16="http://schemas.microsoft.com/office/drawing/2014/main" id="{12563E7E-5605-42F5-A655-284678F71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1085469"/>
            <a:ext cx="2258568" cy="131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0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D192F-FAF3-4BDD-9F7D-E757F6B2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Четырехсторонние отношения с участием интернет-платформ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1DB4CAB-D5A6-4014-B01B-BF8902FBF6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261207"/>
              </p:ext>
            </p:extLst>
          </p:nvPr>
        </p:nvGraphicFramePr>
        <p:xfrm>
          <a:off x="1479175" y="1694329"/>
          <a:ext cx="6149789" cy="3729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Брендирование Убер такси — правила оклейки, плюсы наклеек и лайтбокса">
            <a:extLst>
              <a:ext uri="{FF2B5EF4-FFF2-40B4-BE49-F238E27FC236}">
                <a16:creationId xmlns:a16="http://schemas.microsoft.com/office/drawing/2014/main" id="{74C22EA5-F938-42AD-B65B-E87133293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" y="100628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6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9F4330-697C-4AE8-A371-B5EDF7C9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и недостатки  интернет-платформ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9246CE1-395D-483F-BE02-A8AFCBDAFF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142974"/>
              </p:ext>
            </p:extLst>
          </p:nvPr>
        </p:nvGraphicFramePr>
        <p:xfrm>
          <a:off x="717176" y="1396999"/>
          <a:ext cx="7100048" cy="439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38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3A7DE-3CC0-4636-8B3B-8C81392E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Признавать ли работу через платформы трудовыми?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F94DBB-DE80-47A7-BA17-396C4F99B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Российская практика </a:t>
            </a:r>
          </a:p>
          <a:p>
            <a:pPr marL="0" indent="0">
              <a:buNone/>
            </a:pPr>
            <a:endParaRPr lang="en-US" dirty="0"/>
          </a:p>
          <a:p>
            <a:r>
              <a:rPr lang="ru-RU" dirty="0"/>
              <a:t>Деятельность по «исполнению поступивших заказов в рамках мобильных приложений, не свидетельствует о выполнении истцом работы по трудовому договору в спорный период», в том числе в части «соблюдении Правил внутреннего трудового распорядка, трудовой дисциплины, режима рабочего времени»</a:t>
            </a:r>
          </a:p>
          <a:p>
            <a:endParaRPr lang="ru-RU" dirty="0"/>
          </a:p>
          <a:p>
            <a:r>
              <a:rPr lang="ru-RU" dirty="0"/>
              <a:t>Апелляционное определение Московского городского суда от 12.04.2018 N 33-15213/2018</a:t>
            </a:r>
          </a:p>
        </p:txBody>
      </p:sp>
    </p:spTree>
    <p:extLst>
      <p:ext uri="{BB962C8B-B14F-4D97-AF65-F5344CB8AC3E}">
        <p14:creationId xmlns:p14="http://schemas.microsoft.com/office/powerpoint/2010/main" val="129345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986D5-D3C2-40F4-B77D-B17E2CD4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Зарубежный опыт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B195CC-0930-4E92-9572-DACA6B544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Истцами выступили водители Uber в Лондона, которые вместе с другими, подали иски в трибунал по вопросам занятости. </a:t>
            </a:r>
          </a:p>
          <a:p>
            <a:pPr algn="just"/>
            <a:r>
              <a:rPr lang="ru-RU" dirty="0"/>
              <a:t>Они требовали, чтобы их признали работниками с целью распространению на них  закона 1996 года «О трудовых правах» (Employment Rights Act, 1996), «Правил рабочего времени» (Working Time Regulations, 1998) и  Закона о минимальной заработной плате («National Minimum Wage Act»). </a:t>
            </a:r>
          </a:p>
          <a:p>
            <a:r>
              <a:rPr lang="ru-RU" dirty="0"/>
              <a:t>Суд пришел к выводу, что любой водитель, который имел включенное приложение Uber, находился на территории, на которой  разрешено работать и был в состоянии и готов принять задания,  работал на Uber London Ltd </a:t>
            </a:r>
            <a:r>
              <a:rPr lang="ru-RU" b="1" u="sng" dirty="0"/>
              <a:t>в рамках трудового договора</a:t>
            </a:r>
          </a:p>
        </p:txBody>
      </p:sp>
    </p:spTree>
    <p:extLst>
      <p:ext uri="{BB962C8B-B14F-4D97-AF65-F5344CB8AC3E}">
        <p14:creationId xmlns:p14="http://schemas.microsoft.com/office/powerpoint/2010/main" val="192024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53000-C50A-4622-9716-70CC3052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 развития занятости через Интернет платформы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EB61B4-4FC0-4630-B462-867D35FB80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ru-RU" dirty="0"/>
              <a:t>Вариант №1. Четырехсторонняя модель, при которой трудовой договор заключается между работников и организацией- партнером интернет-платформы.  В этом случае исполнитель получает статус наемного работника, право на отпуск, пособие по нетрудоспособности. </a:t>
            </a:r>
          </a:p>
          <a:p>
            <a:pPr algn="just"/>
            <a:r>
              <a:rPr lang="ru-RU" dirty="0"/>
              <a:t>Вариант №2. Трехсторонняя модель,  в рамках которой исполнитель имеет статус либо самозанятого, либо индивидуального предпринимателя. В этом случае  отсутствуют трудовые отношения,  однако исполнитель получает определенные конкурентные преимущества  за счет сокращения количества звеньев в цепи между ним и заказчиком.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2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939404"/>
      </p:ext>
    </p:extLst>
  </p:cSld>
  <p:clrMapOvr>
    <a:masterClrMapping/>
  </p:clrMapOvr>
</p:sld>
</file>

<file path=ppt/theme/theme1.xml><?xml version="1.0" encoding="utf-8"?>
<a:theme xmlns:a="http://schemas.openxmlformats.org/drawingml/2006/main" name="Макеты раскадровк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Чудесное делопроизводство - шаблон 4 на 3.pptx" id="{8AB07EAF-ACEB-4457-95A8-4865ECA480FF}" vid="{55E94CB1-44EB-48AD-8168-0EF439F5ED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</TotalTime>
  <Words>338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Bahnschrift SemiLight SemiConde</vt:lpstr>
      <vt:lpstr>Bahnschrift SemiBold SemiConden</vt:lpstr>
      <vt:lpstr>Arvo</vt:lpstr>
      <vt:lpstr>Calibri</vt:lpstr>
      <vt:lpstr>Bahnschrift SemiBold Condensed</vt:lpstr>
      <vt:lpstr>Arial</vt:lpstr>
      <vt:lpstr>Times New Roman</vt:lpstr>
      <vt:lpstr>Макеты раскадровки</vt:lpstr>
      <vt:lpstr>Работа через Интернет платформы: свобода или новая форма рабства?  </vt:lpstr>
      <vt:lpstr>Презентация PowerPoint</vt:lpstr>
      <vt:lpstr>Трехсторонние отношения с участием интернет-платформ </vt:lpstr>
      <vt:lpstr>Четырехсторонние отношения с участием интернет-платформ</vt:lpstr>
      <vt:lpstr>Преимущества и недостатки  интернет-платформ</vt:lpstr>
      <vt:lpstr>Признавать ли работу через платформы трудовыми?</vt:lpstr>
      <vt:lpstr>Зарубежный опыт</vt:lpstr>
      <vt:lpstr>Перспективы развития занятости через Интернет платформы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Мелешкина</dc:creator>
  <cp:lastModifiedBy>Чудиновских Марина</cp:lastModifiedBy>
  <cp:revision>195</cp:revision>
  <dcterms:created xsi:type="dcterms:W3CDTF">2019-01-26T10:20:13Z</dcterms:created>
  <dcterms:modified xsi:type="dcterms:W3CDTF">2020-04-23T08:46:34Z</dcterms:modified>
</cp:coreProperties>
</file>